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55"/>
  </p:notesMasterIdLst>
  <p:sldIdLst>
    <p:sldId id="4298" r:id="rId2"/>
    <p:sldId id="4270" r:id="rId3"/>
    <p:sldId id="4273" r:id="rId4"/>
    <p:sldId id="4364" r:id="rId5"/>
    <p:sldId id="4366" r:id="rId6"/>
    <p:sldId id="4365" r:id="rId7"/>
    <p:sldId id="4324" r:id="rId8"/>
    <p:sldId id="4319" r:id="rId9"/>
    <p:sldId id="4326" r:id="rId10"/>
    <p:sldId id="264" r:id="rId11"/>
    <p:sldId id="4374" r:id="rId12"/>
    <p:sldId id="4303" r:id="rId13"/>
    <p:sldId id="4377" r:id="rId14"/>
    <p:sldId id="4376" r:id="rId15"/>
    <p:sldId id="4375" r:id="rId16"/>
    <p:sldId id="4304" r:id="rId17"/>
    <p:sldId id="4372" r:id="rId18"/>
    <p:sldId id="4351" r:id="rId19"/>
    <p:sldId id="4373" r:id="rId20"/>
    <p:sldId id="4352" r:id="rId21"/>
    <p:sldId id="4305" r:id="rId22"/>
    <p:sldId id="4328" r:id="rId23"/>
    <p:sldId id="4327" r:id="rId24"/>
    <p:sldId id="4307" r:id="rId25"/>
    <p:sldId id="4381" r:id="rId26"/>
    <p:sldId id="4331" r:id="rId27"/>
    <p:sldId id="4360" r:id="rId28"/>
    <p:sldId id="4361" r:id="rId29"/>
    <p:sldId id="4355" r:id="rId30"/>
    <p:sldId id="4354" r:id="rId31"/>
    <p:sldId id="4322" r:id="rId32"/>
    <p:sldId id="4363" r:id="rId33"/>
    <p:sldId id="4367" r:id="rId34"/>
    <p:sldId id="4330" r:id="rId35"/>
    <p:sldId id="4378" r:id="rId36"/>
    <p:sldId id="4379" r:id="rId37"/>
    <p:sldId id="4308" r:id="rId38"/>
    <p:sldId id="4314" r:id="rId39"/>
    <p:sldId id="4313" r:id="rId40"/>
    <p:sldId id="4368" r:id="rId41"/>
    <p:sldId id="4369" r:id="rId42"/>
    <p:sldId id="4357" r:id="rId43"/>
    <p:sldId id="4370" r:id="rId44"/>
    <p:sldId id="4371" r:id="rId45"/>
    <p:sldId id="4380" r:id="rId46"/>
    <p:sldId id="4356" r:id="rId47"/>
    <p:sldId id="4342" r:id="rId48"/>
    <p:sldId id="4344" r:id="rId49"/>
    <p:sldId id="4346" r:id="rId50"/>
    <p:sldId id="4335" r:id="rId51"/>
    <p:sldId id="4276" r:id="rId52"/>
    <p:sldId id="4343" r:id="rId53"/>
    <p:sldId id="4263"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385C"/>
    <a:srgbClr val="F16A4C"/>
    <a:srgbClr val="FDC562"/>
    <a:srgbClr val="7DCCC6"/>
    <a:srgbClr val="00A4B8"/>
    <a:srgbClr val="28AF95"/>
    <a:srgbClr val="8CBF4B"/>
    <a:srgbClr val="1BA19A"/>
    <a:srgbClr val="1188A3"/>
    <a:srgbClr val="B5D6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7" autoAdjust="0"/>
    <p:restoredTop sz="94663"/>
  </p:normalViewPr>
  <p:slideViewPr>
    <p:cSldViewPr snapToGrid="0" snapToObjects="1">
      <p:cViewPr varScale="1">
        <p:scale>
          <a:sx n="128" d="100"/>
          <a:sy n="128" d="100"/>
        </p:scale>
        <p:origin x="512" y="17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2210AE-0DC5-4A31-96CE-C30434611C01}" type="datetimeFigureOut">
              <a:rPr lang="en-IE" smtClean="0"/>
              <a:t>01/08/2022</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78BAF9-A98F-4E79-81DC-7606031186BC}" type="slidenum">
              <a:rPr lang="en-IE" smtClean="0"/>
              <a:t>‹#›</a:t>
            </a:fld>
            <a:endParaRPr lang="en-IE"/>
          </a:p>
        </p:txBody>
      </p:sp>
    </p:spTree>
    <p:extLst>
      <p:ext uri="{BB962C8B-B14F-4D97-AF65-F5344CB8AC3E}">
        <p14:creationId xmlns:p14="http://schemas.microsoft.com/office/powerpoint/2010/main" val="304715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70" y="427965"/>
            <a:ext cx="5845500" cy="2123658"/>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Students as Digital </a:t>
            </a:r>
          </a:p>
          <a:p>
            <a:pPr fontAlgn="base"/>
            <a:r>
              <a:rPr lang="en-IE" sz="4400" b="1" i="0" u="none" strike="noStrike" kern="1200" baseline="0" dirty="0">
                <a:solidFill>
                  <a:schemeClr val="bg1"/>
                </a:solidFill>
                <a:effectLst/>
                <a:latin typeface="+mn-lt"/>
                <a:ea typeface="+mn-ea"/>
                <a:cs typeface="+mn-cs"/>
                <a:sym typeface="Quattrocento Sans"/>
              </a:rPr>
              <a:t>Civic Engagers </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7" y="2883583"/>
            <a:ext cx="6419237"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Students as Digital Civic Engagers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 Cy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547002-8F3C-694D-AEC8-99454AAD7BD4}"/>
              </a:ext>
            </a:extLst>
          </p:cNvPr>
          <p:cNvSpPr/>
          <p:nvPr userDrawn="1"/>
        </p:nvSpPr>
        <p:spPr>
          <a:xfrm>
            <a:off x="241300" y="228600"/>
            <a:ext cx="11696700" cy="5695316"/>
          </a:xfrm>
          <a:prstGeom prst="rect">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3">
            <a:extLst>
              <a:ext uri="{FF2B5EF4-FFF2-40B4-BE49-F238E27FC236}">
                <a16:creationId xmlns:a16="http://schemas.microsoft.com/office/drawing/2014/main" id="{A2064B40-8E53-2147-8361-55B49BB4CC15}"/>
              </a:ext>
            </a:extLst>
          </p:cNvPr>
          <p:cNvSpPr>
            <a:spLocks noGrp="1"/>
          </p:cNvSpPr>
          <p:nvPr>
            <p:ph type="body" sz="quarter" idx="14" hasCustomPrompt="1"/>
          </p:nvPr>
        </p:nvSpPr>
        <p:spPr>
          <a:xfrm>
            <a:off x="10700893" y="381031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 name="Text Placeholder 23">
            <a:extLst>
              <a:ext uri="{FF2B5EF4-FFF2-40B4-BE49-F238E27FC236}">
                <a16:creationId xmlns:a16="http://schemas.microsoft.com/office/drawing/2014/main" id="{90A7F5E5-04A0-824D-9112-6F0C0B78D2DA}"/>
              </a:ext>
            </a:extLst>
          </p:cNvPr>
          <p:cNvSpPr>
            <a:spLocks noGrp="1"/>
          </p:cNvSpPr>
          <p:nvPr>
            <p:ph type="body" sz="quarter" idx="13" hasCustomPrompt="1"/>
          </p:nvPr>
        </p:nvSpPr>
        <p:spPr>
          <a:xfrm>
            <a:off x="6628531" y="763770"/>
            <a:ext cx="4857690" cy="3880802"/>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26B802C5-E509-C045-949B-B5202FF5A36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7" name="Picture Placeholder 2">
            <a:extLst>
              <a:ext uri="{FF2B5EF4-FFF2-40B4-BE49-F238E27FC236}">
                <a16:creationId xmlns:a16="http://schemas.microsoft.com/office/drawing/2014/main" id="{D6AC81E1-C41A-BB46-B49A-3C3F2326F5F6}"/>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9" name="Picture 8" descr="Icon&#10;&#10;Description automatically generated">
            <a:extLst>
              <a:ext uri="{FF2B5EF4-FFF2-40B4-BE49-F238E27FC236}">
                <a16:creationId xmlns:a16="http://schemas.microsoft.com/office/drawing/2014/main" id="{659A1A35-B898-8246-8D43-C68A97BA1D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87656" y="4981600"/>
            <a:ext cx="3904344" cy="1884632"/>
          </a:xfrm>
          <a:prstGeom prst="rect">
            <a:avLst/>
          </a:prstGeom>
        </p:spPr>
      </p:pic>
    </p:spTree>
    <p:extLst>
      <p:ext uri="{BB962C8B-B14F-4D97-AF65-F5344CB8AC3E}">
        <p14:creationId xmlns:p14="http://schemas.microsoft.com/office/powerpoint/2010/main" val="212703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 Oran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241300" y="228600"/>
            <a:ext cx="11696700" cy="5695316"/>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375154" y="1210306"/>
            <a:ext cx="1008000" cy="3600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4" name="Picture 13" descr="Icon&#10;&#10;Description automatically generated">
            <a:extLst>
              <a:ext uri="{FF2B5EF4-FFF2-40B4-BE49-F238E27FC236}">
                <a16:creationId xmlns:a16="http://schemas.microsoft.com/office/drawing/2014/main" id="{09B4805A-287E-CF48-BC2B-3CDAB976F3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1" y="4397829"/>
            <a:ext cx="5094519" cy="2459131"/>
          </a:xfrm>
          <a:prstGeom prst="rect">
            <a:avLst/>
          </a:prstGeom>
        </p:spPr>
      </p:pic>
      <p:grpSp>
        <p:nvGrpSpPr>
          <p:cNvPr id="23" name="Group 22">
            <a:extLst>
              <a:ext uri="{FF2B5EF4-FFF2-40B4-BE49-F238E27FC236}">
                <a16:creationId xmlns:a16="http://schemas.microsoft.com/office/drawing/2014/main" id="{AD714960-3766-3443-8FFF-31096EBBEA09}"/>
              </a:ext>
            </a:extLst>
          </p:cNvPr>
          <p:cNvGrpSpPr/>
          <p:nvPr userDrawn="1"/>
        </p:nvGrpSpPr>
        <p:grpSpPr>
          <a:xfrm flipH="1">
            <a:off x="10344642" y="6178622"/>
            <a:ext cx="1847358" cy="678338"/>
            <a:chOff x="0" y="6194352"/>
            <a:chExt cx="1847358" cy="678338"/>
          </a:xfrm>
        </p:grpSpPr>
        <p:pic>
          <p:nvPicPr>
            <p:cNvPr id="24" name="Picture 23" descr="Icon&#10;&#10;Description automatically generated">
              <a:extLst>
                <a:ext uri="{FF2B5EF4-FFF2-40B4-BE49-F238E27FC236}">
                  <a16:creationId xmlns:a16="http://schemas.microsoft.com/office/drawing/2014/main" id="{76165ACB-6AA8-7E4D-9366-07A54806619E}"/>
                </a:ext>
              </a:extLst>
            </p:cNvPr>
            <p:cNvPicPr>
              <a:picLocks noChangeAspect="1"/>
            </p:cNvPicPr>
            <p:nvPr userDrawn="1"/>
          </p:nvPicPr>
          <p:blipFill>
            <a:blip r:embed="rId3"/>
            <a:stretch>
              <a:fillRect/>
            </a:stretch>
          </p:blipFill>
          <p:spPr>
            <a:xfrm flipH="1">
              <a:off x="0" y="6194352"/>
              <a:ext cx="1058868" cy="678338"/>
            </a:xfrm>
            <a:prstGeom prst="rect">
              <a:avLst/>
            </a:prstGeom>
          </p:spPr>
        </p:pic>
        <p:pic>
          <p:nvPicPr>
            <p:cNvPr id="25" name="Picture 24" descr="A picture containing text, sign, tableware, plate&#10;&#10;Description automatically generated">
              <a:extLst>
                <a:ext uri="{FF2B5EF4-FFF2-40B4-BE49-F238E27FC236}">
                  <a16:creationId xmlns:a16="http://schemas.microsoft.com/office/drawing/2014/main" id="{1A068880-8E07-AA40-866D-11F9CD9AD87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78662" y="6218244"/>
              <a:ext cx="1080400" cy="315277"/>
            </a:xfrm>
            <a:prstGeom prst="rect">
              <a:avLst/>
            </a:prstGeom>
          </p:spPr>
        </p:pic>
        <p:pic>
          <p:nvPicPr>
            <p:cNvPr id="26" name="Picture 25" descr="Shape, arrow&#10;&#10;Description automatically generated">
              <a:extLst>
                <a:ext uri="{FF2B5EF4-FFF2-40B4-BE49-F238E27FC236}">
                  <a16:creationId xmlns:a16="http://schemas.microsoft.com/office/drawing/2014/main" id="{12E9FCFC-9F99-C147-8450-726D13112D7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220412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F90F25F-34EB-6647-B759-AC3CF9FAA556}"/>
              </a:ext>
            </a:extLst>
          </p:cNvPr>
          <p:cNvSpPr/>
          <p:nvPr userDrawn="1"/>
        </p:nvSpPr>
        <p:spPr>
          <a:xfrm>
            <a:off x="241300" y="228600"/>
            <a:ext cx="11696700" cy="5695316"/>
          </a:xfrm>
          <a:prstGeom prst="rect">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3">
            <a:extLst>
              <a:ext uri="{FF2B5EF4-FFF2-40B4-BE49-F238E27FC236}">
                <a16:creationId xmlns:a16="http://schemas.microsoft.com/office/drawing/2014/main" id="{E28AE025-6B40-5947-B504-B366AF52EDDF}"/>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B7281846-658F-F145-8D39-6F1A4FAA54D2}"/>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B94BAAC5-3B7A-4A47-87A3-D7E73FEF91BB}"/>
              </a:ext>
            </a:extLst>
          </p:cNvPr>
          <p:cNvSpPr/>
          <p:nvPr userDrawn="1"/>
        </p:nvSpPr>
        <p:spPr>
          <a:xfrm rot="5400000" flipV="1">
            <a:off x="1375154" y="1210306"/>
            <a:ext cx="1008000" cy="3600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3" name="Picture 12" descr="Icon&#10;&#10;Description automatically generated">
            <a:extLst>
              <a:ext uri="{FF2B5EF4-FFF2-40B4-BE49-F238E27FC236}">
                <a16:creationId xmlns:a16="http://schemas.microsoft.com/office/drawing/2014/main" id="{28067293-EB8D-244C-AAFD-787747A59D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1" y="4397829"/>
            <a:ext cx="5094519" cy="2459131"/>
          </a:xfrm>
          <a:prstGeom prst="rect">
            <a:avLst/>
          </a:prstGeom>
        </p:spPr>
      </p:pic>
      <p:grpSp>
        <p:nvGrpSpPr>
          <p:cNvPr id="16" name="Group 15">
            <a:extLst>
              <a:ext uri="{FF2B5EF4-FFF2-40B4-BE49-F238E27FC236}">
                <a16:creationId xmlns:a16="http://schemas.microsoft.com/office/drawing/2014/main" id="{6D767C39-14E1-DD4A-808F-97520EEA5C26}"/>
              </a:ext>
            </a:extLst>
          </p:cNvPr>
          <p:cNvGrpSpPr/>
          <p:nvPr userDrawn="1"/>
        </p:nvGrpSpPr>
        <p:grpSpPr>
          <a:xfrm flipH="1">
            <a:off x="10344642" y="6178622"/>
            <a:ext cx="1847358" cy="678338"/>
            <a:chOff x="0" y="6194352"/>
            <a:chExt cx="1847358" cy="678338"/>
          </a:xfrm>
        </p:grpSpPr>
        <p:pic>
          <p:nvPicPr>
            <p:cNvPr id="17" name="Picture 16" descr="Icon&#10;&#10;Description automatically generated">
              <a:extLst>
                <a:ext uri="{FF2B5EF4-FFF2-40B4-BE49-F238E27FC236}">
                  <a16:creationId xmlns:a16="http://schemas.microsoft.com/office/drawing/2014/main" id="{BBBAFD14-6BA7-484C-9E24-61E97E93AA4E}"/>
                </a:ext>
              </a:extLst>
            </p:cNvPr>
            <p:cNvPicPr>
              <a:picLocks noChangeAspect="1"/>
            </p:cNvPicPr>
            <p:nvPr userDrawn="1"/>
          </p:nvPicPr>
          <p:blipFill>
            <a:blip r:embed="rId3"/>
            <a:stretch>
              <a:fillRect/>
            </a:stretch>
          </p:blipFill>
          <p:spPr>
            <a:xfrm flipH="1">
              <a:off x="0" y="6194352"/>
              <a:ext cx="1058868" cy="678338"/>
            </a:xfrm>
            <a:prstGeom prst="rect">
              <a:avLst/>
            </a:prstGeom>
          </p:spPr>
        </p:pic>
        <p:pic>
          <p:nvPicPr>
            <p:cNvPr id="18" name="Picture 17" descr="A picture containing text, sign, tableware, plate&#10;&#10;Description automatically generated">
              <a:extLst>
                <a:ext uri="{FF2B5EF4-FFF2-40B4-BE49-F238E27FC236}">
                  <a16:creationId xmlns:a16="http://schemas.microsoft.com/office/drawing/2014/main" id="{E9CC8339-A8FE-A94A-8E96-C5A102D89B8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78662" y="6218244"/>
              <a:ext cx="1080400" cy="315277"/>
            </a:xfrm>
            <a:prstGeom prst="rect">
              <a:avLst/>
            </a:prstGeom>
          </p:spPr>
        </p:pic>
        <p:pic>
          <p:nvPicPr>
            <p:cNvPr id="19" name="Picture 18" descr="Shape, arrow&#10;&#10;Description automatically generated">
              <a:extLst>
                <a:ext uri="{FF2B5EF4-FFF2-40B4-BE49-F238E27FC236}">
                  <a16:creationId xmlns:a16="http://schemas.microsoft.com/office/drawing/2014/main" id="{8949D9CF-5985-E247-9277-4A486D2FB6F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3533940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 Cya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F90F25F-34EB-6647-B759-AC3CF9FAA556}"/>
              </a:ext>
            </a:extLst>
          </p:cNvPr>
          <p:cNvSpPr/>
          <p:nvPr userDrawn="1"/>
        </p:nvSpPr>
        <p:spPr>
          <a:xfrm>
            <a:off x="241300" y="228600"/>
            <a:ext cx="11696700" cy="5695316"/>
          </a:xfrm>
          <a:prstGeom prst="rect">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3">
            <a:extLst>
              <a:ext uri="{FF2B5EF4-FFF2-40B4-BE49-F238E27FC236}">
                <a16:creationId xmlns:a16="http://schemas.microsoft.com/office/drawing/2014/main" id="{E28AE025-6B40-5947-B504-B366AF52EDDF}"/>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B7281846-658F-F145-8D39-6F1A4FAA54D2}"/>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B94BAAC5-3B7A-4A47-87A3-D7E73FEF91BB}"/>
              </a:ext>
            </a:extLst>
          </p:cNvPr>
          <p:cNvSpPr/>
          <p:nvPr userDrawn="1"/>
        </p:nvSpPr>
        <p:spPr>
          <a:xfrm rot="5400000" flipV="1">
            <a:off x="1375154" y="1210306"/>
            <a:ext cx="1008000" cy="36000"/>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3" name="Picture 12" descr="Icon&#10;&#10;Description automatically generated">
            <a:extLst>
              <a:ext uri="{FF2B5EF4-FFF2-40B4-BE49-F238E27FC236}">
                <a16:creationId xmlns:a16="http://schemas.microsoft.com/office/drawing/2014/main" id="{28067293-EB8D-244C-AAFD-787747A59D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1" y="4397829"/>
            <a:ext cx="5094519" cy="2459131"/>
          </a:xfrm>
          <a:prstGeom prst="rect">
            <a:avLst/>
          </a:prstGeom>
        </p:spPr>
      </p:pic>
      <p:grpSp>
        <p:nvGrpSpPr>
          <p:cNvPr id="16" name="Group 15">
            <a:extLst>
              <a:ext uri="{FF2B5EF4-FFF2-40B4-BE49-F238E27FC236}">
                <a16:creationId xmlns:a16="http://schemas.microsoft.com/office/drawing/2014/main" id="{BEA80821-CB4C-8E49-986A-C2545B2D8764}"/>
              </a:ext>
            </a:extLst>
          </p:cNvPr>
          <p:cNvGrpSpPr/>
          <p:nvPr userDrawn="1"/>
        </p:nvGrpSpPr>
        <p:grpSpPr>
          <a:xfrm flipH="1">
            <a:off x="10344642" y="6178622"/>
            <a:ext cx="1847358" cy="678338"/>
            <a:chOff x="0" y="6194352"/>
            <a:chExt cx="1847358" cy="678338"/>
          </a:xfrm>
        </p:grpSpPr>
        <p:pic>
          <p:nvPicPr>
            <p:cNvPr id="17" name="Picture 16" descr="Icon&#10;&#10;Description automatically generated">
              <a:extLst>
                <a:ext uri="{FF2B5EF4-FFF2-40B4-BE49-F238E27FC236}">
                  <a16:creationId xmlns:a16="http://schemas.microsoft.com/office/drawing/2014/main" id="{B044BD1D-BD00-8842-AF13-BE16D2E86E47}"/>
                </a:ext>
              </a:extLst>
            </p:cNvPr>
            <p:cNvPicPr>
              <a:picLocks noChangeAspect="1"/>
            </p:cNvPicPr>
            <p:nvPr userDrawn="1"/>
          </p:nvPicPr>
          <p:blipFill>
            <a:blip r:embed="rId3"/>
            <a:stretch>
              <a:fillRect/>
            </a:stretch>
          </p:blipFill>
          <p:spPr>
            <a:xfrm flipH="1">
              <a:off x="0" y="6194352"/>
              <a:ext cx="1058868" cy="678338"/>
            </a:xfrm>
            <a:prstGeom prst="rect">
              <a:avLst/>
            </a:prstGeom>
          </p:spPr>
        </p:pic>
        <p:pic>
          <p:nvPicPr>
            <p:cNvPr id="18" name="Picture 17" descr="A picture containing text, sign, tableware, plate&#10;&#10;Description automatically generated">
              <a:extLst>
                <a:ext uri="{FF2B5EF4-FFF2-40B4-BE49-F238E27FC236}">
                  <a16:creationId xmlns:a16="http://schemas.microsoft.com/office/drawing/2014/main" id="{B66AEE03-6B1A-8348-9EC2-B08B1A00E79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78662" y="6218244"/>
              <a:ext cx="1080400" cy="315277"/>
            </a:xfrm>
            <a:prstGeom prst="rect">
              <a:avLst/>
            </a:prstGeom>
          </p:spPr>
        </p:pic>
        <p:pic>
          <p:nvPicPr>
            <p:cNvPr id="19" name="Picture 18" descr="Shape, arrow&#10;&#10;Description automatically generated">
              <a:extLst>
                <a:ext uri="{FF2B5EF4-FFF2-40B4-BE49-F238E27FC236}">
                  <a16:creationId xmlns:a16="http://schemas.microsoft.com/office/drawing/2014/main" id="{AD717BBE-5E5B-F245-BF7C-DFA11020D21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2594302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with Photo -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1356632" y="-2"/>
            <a:ext cx="5495430" cy="6892757"/>
          </a:xfrm>
          <a:prstGeom prst="rect">
            <a:avLst/>
          </a:prstGeom>
          <a:solidFill>
            <a:srgbClr val="F16A4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A5A06ABD-A133-8D42-8B38-636B873ACE6A}"/>
              </a:ext>
            </a:extLst>
          </p:cNvPr>
          <p:cNvSpPr/>
          <p:nvPr userDrawn="1"/>
        </p:nvSpPr>
        <p:spPr>
          <a:xfrm>
            <a:off x="1802710" y="1292864"/>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11" name="Group 10">
            <a:extLst>
              <a:ext uri="{FF2B5EF4-FFF2-40B4-BE49-F238E27FC236}">
                <a16:creationId xmlns:a16="http://schemas.microsoft.com/office/drawing/2014/main" id="{7917C5DB-B011-C042-9344-55812DFBF30F}"/>
              </a:ext>
            </a:extLst>
          </p:cNvPr>
          <p:cNvGrpSpPr/>
          <p:nvPr userDrawn="1"/>
        </p:nvGrpSpPr>
        <p:grpSpPr>
          <a:xfrm rot="16200000">
            <a:off x="-249725" y="518783"/>
            <a:ext cx="2110356" cy="1072793"/>
            <a:chOff x="10857600" y="6178622"/>
            <a:chExt cx="1334400" cy="678338"/>
          </a:xfrm>
        </p:grpSpPr>
        <p:pic>
          <p:nvPicPr>
            <p:cNvPr id="9" name="Picture 8" descr="Icon&#10;&#10;Description automatically generated">
              <a:extLst>
                <a:ext uri="{FF2B5EF4-FFF2-40B4-BE49-F238E27FC236}">
                  <a16:creationId xmlns:a16="http://schemas.microsoft.com/office/drawing/2014/main" id="{7D7496F3-BE21-1A46-A32D-6A987674CDCC}"/>
                </a:ext>
              </a:extLst>
            </p:cNvPr>
            <p:cNvPicPr>
              <a:picLocks noChangeAspect="1"/>
            </p:cNvPicPr>
            <p:nvPr userDrawn="1"/>
          </p:nvPicPr>
          <p:blipFill>
            <a:blip r:embed="rId2"/>
            <a:stretch>
              <a:fillRect/>
            </a:stretch>
          </p:blipFill>
          <p:spPr>
            <a:xfrm>
              <a:off x="11133132" y="6178622"/>
              <a:ext cx="1058868" cy="678338"/>
            </a:xfrm>
            <a:prstGeom prst="rect">
              <a:avLst/>
            </a:prstGeom>
          </p:spPr>
        </p:pic>
        <p:pic>
          <p:nvPicPr>
            <p:cNvPr id="10" name="Picture 9" descr="A picture containing text, sign, tableware, plate&#10;&#10;Description automatically generated">
              <a:extLst>
                <a:ext uri="{FF2B5EF4-FFF2-40B4-BE49-F238E27FC236}">
                  <a16:creationId xmlns:a16="http://schemas.microsoft.com/office/drawing/2014/main" id="{DF4E5495-818D-B34E-B12A-6F12271995A6}"/>
                </a:ext>
              </a:extLst>
            </p:cNvPr>
            <p:cNvPicPr>
              <a:picLocks noChangeAspect="1"/>
            </p:cNvPicPr>
            <p:nvPr userDrawn="1"/>
          </p:nvPicPr>
          <p:blipFill>
            <a:blip r:embed="rId3"/>
            <a:stretch>
              <a:fillRect/>
            </a:stretch>
          </p:blipFill>
          <p:spPr>
            <a:xfrm>
              <a:off x="10857600" y="6218244"/>
              <a:ext cx="1080400" cy="315277"/>
            </a:xfrm>
            <a:prstGeom prst="rect">
              <a:avLst/>
            </a:prstGeom>
          </p:spPr>
        </p:pic>
      </p:grpSp>
      <p:pic>
        <p:nvPicPr>
          <p:cNvPr id="12" name="Picture 11" descr="Icon&#10;&#10;Description automatically generated">
            <a:extLst>
              <a:ext uri="{FF2B5EF4-FFF2-40B4-BE49-F238E27FC236}">
                <a16:creationId xmlns:a16="http://schemas.microsoft.com/office/drawing/2014/main" id="{E9A76732-EF55-8940-A879-30483FA74C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78590" y="5092700"/>
            <a:ext cx="1503480" cy="1498600"/>
          </a:xfrm>
          <a:prstGeom prst="rect">
            <a:avLst/>
          </a:prstGeom>
        </p:spPr>
      </p:pic>
      <p:pic>
        <p:nvPicPr>
          <p:cNvPr id="13" name="Picture 12" descr="Shape, arrow&#10;&#10;Description automatically generated">
            <a:extLst>
              <a:ext uri="{FF2B5EF4-FFF2-40B4-BE49-F238E27FC236}">
                <a16:creationId xmlns:a16="http://schemas.microsoft.com/office/drawing/2014/main" id="{8C44AF92-2018-AC44-AB36-A160C74C6B7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750997" y="1994897"/>
            <a:ext cx="670185" cy="432718"/>
          </a:xfrm>
          <a:prstGeom prst="rect">
            <a:avLst/>
          </a:prstGeom>
        </p:spPr>
      </p:pic>
    </p:spTree>
    <p:extLst>
      <p:ext uri="{BB962C8B-B14F-4D97-AF65-F5344CB8AC3E}">
        <p14:creationId xmlns:p14="http://schemas.microsoft.com/office/powerpoint/2010/main" val="144705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Slide with Photo -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B844936-ECD0-7946-A4A6-D39AC5FF1416}"/>
              </a:ext>
            </a:extLst>
          </p:cNvPr>
          <p:cNvSpPr/>
          <p:nvPr userDrawn="1"/>
        </p:nvSpPr>
        <p:spPr>
          <a:xfrm flipV="1">
            <a:off x="1356632" y="-2"/>
            <a:ext cx="5495430" cy="6892757"/>
          </a:xfrm>
          <a:prstGeom prst="rect">
            <a:avLst/>
          </a:prstGeom>
          <a:solidFill>
            <a:srgbClr val="00A4B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1" name="Picture Placeholder 17">
            <a:extLst>
              <a:ext uri="{FF2B5EF4-FFF2-40B4-BE49-F238E27FC236}">
                <a16:creationId xmlns:a16="http://schemas.microsoft.com/office/drawing/2014/main" id="{1A2B4C28-E311-7845-9CA1-D79C24001503}"/>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3" name="Text Placeholder 17">
            <a:extLst>
              <a:ext uri="{FF2B5EF4-FFF2-40B4-BE49-F238E27FC236}">
                <a16:creationId xmlns:a16="http://schemas.microsoft.com/office/drawing/2014/main" id="{0AF8FF80-8C6E-AD48-A36D-FDE3906ED829}"/>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Rectangle 14">
            <a:extLst>
              <a:ext uri="{FF2B5EF4-FFF2-40B4-BE49-F238E27FC236}">
                <a16:creationId xmlns:a16="http://schemas.microsoft.com/office/drawing/2014/main" id="{F7228F1F-3D21-1843-8D4B-CFC69EACD280}"/>
              </a:ext>
            </a:extLst>
          </p:cNvPr>
          <p:cNvSpPr/>
          <p:nvPr userDrawn="1"/>
        </p:nvSpPr>
        <p:spPr>
          <a:xfrm>
            <a:off x="1802710" y="1292864"/>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6" name="Text Placeholder 23">
            <a:extLst>
              <a:ext uri="{FF2B5EF4-FFF2-40B4-BE49-F238E27FC236}">
                <a16:creationId xmlns:a16="http://schemas.microsoft.com/office/drawing/2014/main" id="{68AEDD00-20B7-824C-8CD6-692A2CB2DF24}"/>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17" name="Group 16">
            <a:extLst>
              <a:ext uri="{FF2B5EF4-FFF2-40B4-BE49-F238E27FC236}">
                <a16:creationId xmlns:a16="http://schemas.microsoft.com/office/drawing/2014/main" id="{584CBA04-E6A4-4346-A7BE-6E87E6D8A074}"/>
              </a:ext>
            </a:extLst>
          </p:cNvPr>
          <p:cNvGrpSpPr/>
          <p:nvPr userDrawn="1"/>
        </p:nvGrpSpPr>
        <p:grpSpPr>
          <a:xfrm rot="16200000">
            <a:off x="-249725" y="518783"/>
            <a:ext cx="2110356" cy="1072793"/>
            <a:chOff x="10857600" y="6178622"/>
            <a:chExt cx="1334400" cy="678338"/>
          </a:xfrm>
        </p:grpSpPr>
        <p:pic>
          <p:nvPicPr>
            <p:cNvPr id="21" name="Picture 20" descr="Icon&#10;&#10;Description automatically generated">
              <a:extLst>
                <a:ext uri="{FF2B5EF4-FFF2-40B4-BE49-F238E27FC236}">
                  <a16:creationId xmlns:a16="http://schemas.microsoft.com/office/drawing/2014/main" id="{13486796-A2D3-0146-ABC4-5DD6C08B6E52}"/>
                </a:ext>
              </a:extLst>
            </p:cNvPr>
            <p:cNvPicPr>
              <a:picLocks noChangeAspect="1"/>
            </p:cNvPicPr>
            <p:nvPr userDrawn="1"/>
          </p:nvPicPr>
          <p:blipFill>
            <a:blip r:embed="rId2"/>
            <a:stretch>
              <a:fillRect/>
            </a:stretch>
          </p:blipFill>
          <p:spPr>
            <a:xfrm>
              <a:off x="11133132" y="6178622"/>
              <a:ext cx="1058868" cy="678338"/>
            </a:xfrm>
            <a:prstGeom prst="rect">
              <a:avLst/>
            </a:prstGeom>
          </p:spPr>
        </p:pic>
        <p:pic>
          <p:nvPicPr>
            <p:cNvPr id="22" name="Picture 21" descr="A picture containing text, sign, tableware, plate&#10;&#10;Description automatically generated">
              <a:extLst>
                <a:ext uri="{FF2B5EF4-FFF2-40B4-BE49-F238E27FC236}">
                  <a16:creationId xmlns:a16="http://schemas.microsoft.com/office/drawing/2014/main" id="{441A6AF4-628E-8C41-855E-B9E1ABB3E109}"/>
                </a:ext>
              </a:extLst>
            </p:cNvPr>
            <p:cNvPicPr>
              <a:picLocks noChangeAspect="1"/>
            </p:cNvPicPr>
            <p:nvPr userDrawn="1"/>
          </p:nvPicPr>
          <p:blipFill>
            <a:blip r:embed="rId3"/>
            <a:stretch>
              <a:fillRect/>
            </a:stretch>
          </p:blipFill>
          <p:spPr>
            <a:xfrm>
              <a:off x="10857600" y="6218244"/>
              <a:ext cx="1080400" cy="315277"/>
            </a:xfrm>
            <a:prstGeom prst="rect">
              <a:avLst/>
            </a:prstGeom>
          </p:spPr>
        </p:pic>
      </p:grpSp>
      <p:pic>
        <p:nvPicPr>
          <p:cNvPr id="23" name="Picture 22" descr="Icon&#10;&#10;Description automatically generated">
            <a:extLst>
              <a:ext uri="{FF2B5EF4-FFF2-40B4-BE49-F238E27FC236}">
                <a16:creationId xmlns:a16="http://schemas.microsoft.com/office/drawing/2014/main" id="{B3B43833-0480-1744-8E52-D4E703F9772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78590" y="5092700"/>
            <a:ext cx="1503480" cy="1498600"/>
          </a:xfrm>
          <a:prstGeom prst="rect">
            <a:avLst/>
          </a:prstGeom>
        </p:spPr>
      </p:pic>
      <p:pic>
        <p:nvPicPr>
          <p:cNvPr id="24" name="Picture 23" descr="Shape, arrow&#10;&#10;Description automatically generated">
            <a:extLst>
              <a:ext uri="{FF2B5EF4-FFF2-40B4-BE49-F238E27FC236}">
                <a16:creationId xmlns:a16="http://schemas.microsoft.com/office/drawing/2014/main" id="{2122DB33-AF00-E849-A7F5-FC607A91BB1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750997" y="1994897"/>
            <a:ext cx="670185" cy="432718"/>
          </a:xfrm>
          <a:prstGeom prst="rect">
            <a:avLst/>
          </a:prstGeom>
        </p:spPr>
      </p:pic>
    </p:spTree>
    <p:extLst>
      <p:ext uri="{BB962C8B-B14F-4D97-AF65-F5344CB8AC3E}">
        <p14:creationId xmlns:p14="http://schemas.microsoft.com/office/powerpoint/2010/main" val="3135426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lide with Photo - Cya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B844936-ECD0-7946-A4A6-D39AC5FF1416}"/>
              </a:ext>
            </a:extLst>
          </p:cNvPr>
          <p:cNvSpPr/>
          <p:nvPr userDrawn="1"/>
        </p:nvSpPr>
        <p:spPr>
          <a:xfrm flipV="1">
            <a:off x="1356632" y="-2"/>
            <a:ext cx="5495430" cy="6892757"/>
          </a:xfrm>
          <a:prstGeom prst="rect">
            <a:avLst/>
          </a:prstGeom>
          <a:solidFill>
            <a:srgbClr val="7DCCC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1" name="Picture Placeholder 17">
            <a:extLst>
              <a:ext uri="{FF2B5EF4-FFF2-40B4-BE49-F238E27FC236}">
                <a16:creationId xmlns:a16="http://schemas.microsoft.com/office/drawing/2014/main" id="{1A2B4C28-E311-7845-9CA1-D79C24001503}"/>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3" name="Text Placeholder 17">
            <a:extLst>
              <a:ext uri="{FF2B5EF4-FFF2-40B4-BE49-F238E27FC236}">
                <a16:creationId xmlns:a16="http://schemas.microsoft.com/office/drawing/2014/main" id="{0AF8FF80-8C6E-AD48-A36D-FDE3906ED829}"/>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Rectangle 14">
            <a:extLst>
              <a:ext uri="{FF2B5EF4-FFF2-40B4-BE49-F238E27FC236}">
                <a16:creationId xmlns:a16="http://schemas.microsoft.com/office/drawing/2014/main" id="{F7228F1F-3D21-1843-8D4B-CFC69EACD280}"/>
              </a:ext>
            </a:extLst>
          </p:cNvPr>
          <p:cNvSpPr/>
          <p:nvPr userDrawn="1"/>
        </p:nvSpPr>
        <p:spPr>
          <a:xfrm>
            <a:off x="1802710" y="1292864"/>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6" name="Text Placeholder 23">
            <a:extLst>
              <a:ext uri="{FF2B5EF4-FFF2-40B4-BE49-F238E27FC236}">
                <a16:creationId xmlns:a16="http://schemas.microsoft.com/office/drawing/2014/main" id="{68AEDD00-20B7-824C-8CD6-692A2CB2DF24}"/>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17" name="Group 16">
            <a:extLst>
              <a:ext uri="{FF2B5EF4-FFF2-40B4-BE49-F238E27FC236}">
                <a16:creationId xmlns:a16="http://schemas.microsoft.com/office/drawing/2014/main" id="{584CBA04-E6A4-4346-A7BE-6E87E6D8A074}"/>
              </a:ext>
            </a:extLst>
          </p:cNvPr>
          <p:cNvGrpSpPr/>
          <p:nvPr userDrawn="1"/>
        </p:nvGrpSpPr>
        <p:grpSpPr>
          <a:xfrm rot="16200000">
            <a:off x="-249725" y="518783"/>
            <a:ext cx="2110356" cy="1072793"/>
            <a:chOff x="10857600" y="6178622"/>
            <a:chExt cx="1334400" cy="678338"/>
          </a:xfrm>
        </p:grpSpPr>
        <p:pic>
          <p:nvPicPr>
            <p:cNvPr id="21" name="Picture 20" descr="Icon&#10;&#10;Description automatically generated">
              <a:extLst>
                <a:ext uri="{FF2B5EF4-FFF2-40B4-BE49-F238E27FC236}">
                  <a16:creationId xmlns:a16="http://schemas.microsoft.com/office/drawing/2014/main" id="{13486796-A2D3-0146-ABC4-5DD6C08B6E52}"/>
                </a:ext>
              </a:extLst>
            </p:cNvPr>
            <p:cNvPicPr>
              <a:picLocks noChangeAspect="1"/>
            </p:cNvPicPr>
            <p:nvPr userDrawn="1"/>
          </p:nvPicPr>
          <p:blipFill>
            <a:blip r:embed="rId2"/>
            <a:stretch>
              <a:fillRect/>
            </a:stretch>
          </p:blipFill>
          <p:spPr>
            <a:xfrm>
              <a:off x="11133132" y="6178622"/>
              <a:ext cx="1058868" cy="678338"/>
            </a:xfrm>
            <a:prstGeom prst="rect">
              <a:avLst/>
            </a:prstGeom>
          </p:spPr>
        </p:pic>
        <p:pic>
          <p:nvPicPr>
            <p:cNvPr id="22" name="Picture 21" descr="A picture containing text, sign, tableware, plate&#10;&#10;Description automatically generated">
              <a:extLst>
                <a:ext uri="{FF2B5EF4-FFF2-40B4-BE49-F238E27FC236}">
                  <a16:creationId xmlns:a16="http://schemas.microsoft.com/office/drawing/2014/main" id="{441A6AF4-628E-8C41-855E-B9E1ABB3E109}"/>
                </a:ext>
              </a:extLst>
            </p:cNvPr>
            <p:cNvPicPr>
              <a:picLocks noChangeAspect="1"/>
            </p:cNvPicPr>
            <p:nvPr userDrawn="1"/>
          </p:nvPicPr>
          <p:blipFill>
            <a:blip r:embed="rId3"/>
            <a:stretch>
              <a:fillRect/>
            </a:stretch>
          </p:blipFill>
          <p:spPr>
            <a:xfrm>
              <a:off x="10857600" y="6218244"/>
              <a:ext cx="1080400" cy="315277"/>
            </a:xfrm>
            <a:prstGeom prst="rect">
              <a:avLst/>
            </a:prstGeom>
          </p:spPr>
        </p:pic>
      </p:grpSp>
      <p:pic>
        <p:nvPicPr>
          <p:cNvPr id="23" name="Picture 22" descr="Icon&#10;&#10;Description automatically generated">
            <a:extLst>
              <a:ext uri="{FF2B5EF4-FFF2-40B4-BE49-F238E27FC236}">
                <a16:creationId xmlns:a16="http://schemas.microsoft.com/office/drawing/2014/main" id="{B3B43833-0480-1744-8E52-D4E703F9772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78590" y="5092700"/>
            <a:ext cx="1503480" cy="1498600"/>
          </a:xfrm>
          <a:prstGeom prst="rect">
            <a:avLst/>
          </a:prstGeom>
        </p:spPr>
      </p:pic>
      <p:pic>
        <p:nvPicPr>
          <p:cNvPr id="12" name="Picture 11" descr="Shape, arrow&#10;&#10;Description automatically generated">
            <a:extLst>
              <a:ext uri="{FF2B5EF4-FFF2-40B4-BE49-F238E27FC236}">
                <a16:creationId xmlns:a16="http://schemas.microsoft.com/office/drawing/2014/main" id="{9F47A402-73D9-3E45-BDEC-D708F87285F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750997" y="1994897"/>
            <a:ext cx="670185" cy="432718"/>
          </a:xfrm>
          <a:prstGeom prst="rect">
            <a:avLst/>
          </a:prstGeom>
        </p:spPr>
      </p:pic>
    </p:spTree>
    <p:extLst>
      <p:ext uri="{BB962C8B-B14F-4D97-AF65-F5344CB8AC3E}">
        <p14:creationId xmlns:p14="http://schemas.microsoft.com/office/powerpoint/2010/main" val="616451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78662" y="1196104"/>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2325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schemeClr val="bg1"/>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308112" y="2701190"/>
            <a:ext cx="4914900" cy="1472928"/>
          </a:xfrm>
          <a:prstGeom prst="rect">
            <a:avLst/>
          </a:prstGeom>
          <a:solidFill>
            <a:srgbClr val="00A4B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A4B8"/>
              </a:solidFill>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308112" y="2695778"/>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278662" y="367521"/>
            <a:ext cx="11696699" cy="582221"/>
          </a:xfrm>
        </p:spPr>
        <p:txBody>
          <a:bodyPr>
            <a:normAutofit/>
          </a:bodyPr>
          <a:lstStyle>
            <a:lvl1pPr marL="0" indent="0" algn="l">
              <a:buNone/>
              <a:defRPr sz="3600" b="0" i="0">
                <a:solidFill>
                  <a:srgbClr val="23385C"/>
                </a:solidFill>
                <a:latin typeface="+mn-lt"/>
              </a:defRPr>
            </a:lvl1pPr>
          </a:lstStyle>
          <a:p>
            <a:pPr lvl="0"/>
            <a:r>
              <a:rPr lang="en-US" dirty="0"/>
              <a:t>Heading</a:t>
            </a:r>
          </a:p>
        </p:txBody>
      </p:sp>
      <p:grpSp>
        <p:nvGrpSpPr>
          <p:cNvPr id="10" name="Group 9">
            <a:extLst>
              <a:ext uri="{FF2B5EF4-FFF2-40B4-BE49-F238E27FC236}">
                <a16:creationId xmlns:a16="http://schemas.microsoft.com/office/drawing/2014/main" id="{A8D1AB74-CCCC-EB47-A38B-794D94D5369E}"/>
              </a:ext>
            </a:extLst>
          </p:cNvPr>
          <p:cNvGrpSpPr/>
          <p:nvPr userDrawn="1"/>
        </p:nvGrpSpPr>
        <p:grpSpPr>
          <a:xfrm>
            <a:off x="0" y="6194352"/>
            <a:ext cx="1847358" cy="678338"/>
            <a:chOff x="0" y="6194352"/>
            <a:chExt cx="1847358" cy="678338"/>
          </a:xfrm>
        </p:grpSpPr>
        <p:pic>
          <p:nvPicPr>
            <p:cNvPr id="15" name="Picture 14" descr="Icon&#10;&#10;Description automatically generated">
              <a:extLst>
                <a:ext uri="{FF2B5EF4-FFF2-40B4-BE49-F238E27FC236}">
                  <a16:creationId xmlns:a16="http://schemas.microsoft.com/office/drawing/2014/main" id="{E80F53CF-5054-1C4E-819A-14247B842E8B}"/>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17" name="Picture 16" descr="A picture containing text, sign, tableware, plate&#10;&#10;Description automatically generated">
              <a:extLst>
                <a:ext uri="{FF2B5EF4-FFF2-40B4-BE49-F238E27FC236}">
                  <a16:creationId xmlns:a16="http://schemas.microsoft.com/office/drawing/2014/main" id="{8C62A63C-F6A0-CE46-8CED-0DB0593E511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18" name="Picture 17" descr="Shape, arrow&#10;&#10;Description automatically generated">
              <a:extLst>
                <a:ext uri="{FF2B5EF4-FFF2-40B4-BE49-F238E27FC236}">
                  <a16:creationId xmlns:a16="http://schemas.microsoft.com/office/drawing/2014/main" id="{079356EA-851D-EB4C-8C67-8629E6AA884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1660567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8DCA0B9-F2DF-424D-9359-6F6A4E38935B}"/>
              </a:ext>
            </a:extLst>
          </p:cNvPr>
          <p:cNvSpPr>
            <a:spLocks noGrp="1"/>
          </p:cNvSpPr>
          <p:nvPr>
            <p:ph type="pic" sz="quarter" idx="10" hasCustomPrompt="1"/>
          </p:nvPr>
        </p:nvSpPr>
        <p:spPr>
          <a:xfrm>
            <a:off x="241300" y="228601"/>
            <a:ext cx="11696700" cy="5626583"/>
          </a:xfrm>
          <a:custGeom>
            <a:avLst/>
            <a:gdLst>
              <a:gd name="connsiteX0" fmla="*/ 0 w 11696700"/>
              <a:gd name="connsiteY0" fmla="*/ 0 h 5626583"/>
              <a:gd name="connsiteX1" fmla="*/ 11696700 w 11696700"/>
              <a:gd name="connsiteY1" fmla="*/ 0 h 5626583"/>
              <a:gd name="connsiteX2" fmla="*/ 11696700 w 11696700"/>
              <a:gd name="connsiteY2" fmla="*/ 757264 h 5626583"/>
              <a:gd name="connsiteX3" fmla="*/ 5956300 w 11696700"/>
              <a:gd name="connsiteY3" fmla="*/ 757264 h 5626583"/>
              <a:gd name="connsiteX4" fmla="*/ 5956300 w 11696700"/>
              <a:gd name="connsiteY4" fmla="*/ 3182964 h 5626583"/>
              <a:gd name="connsiteX5" fmla="*/ 11696700 w 11696700"/>
              <a:gd name="connsiteY5" fmla="*/ 3182964 h 5626583"/>
              <a:gd name="connsiteX6" fmla="*/ 11696700 w 11696700"/>
              <a:gd name="connsiteY6" fmla="*/ 5626583 h 5626583"/>
              <a:gd name="connsiteX7" fmla="*/ 0 w 11696700"/>
              <a:gd name="connsiteY7" fmla="*/ 5626583 h 562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626583">
                <a:moveTo>
                  <a:pt x="0" y="0"/>
                </a:moveTo>
                <a:lnTo>
                  <a:pt x="11696700" y="0"/>
                </a:lnTo>
                <a:lnTo>
                  <a:pt x="11696700" y="757264"/>
                </a:lnTo>
                <a:lnTo>
                  <a:pt x="5956300" y="757264"/>
                </a:lnTo>
                <a:lnTo>
                  <a:pt x="5956300" y="3182964"/>
                </a:lnTo>
                <a:lnTo>
                  <a:pt x="11696700" y="3182964"/>
                </a:lnTo>
                <a:lnTo>
                  <a:pt x="11696700" y="5626583"/>
                </a:lnTo>
                <a:lnTo>
                  <a:pt x="0" y="5626583"/>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3" name="Rectangle 32">
            <a:extLst>
              <a:ext uri="{FF2B5EF4-FFF2-40B4-BE49-F238E27FC236}">
                <a16:creationId xmlns:a16="http://schemas.microsoft.com/office/drawing/2014/main" id="{6D0117BF-7B8F-804D-9B62-BFDC2DE5B730}"/>
              </a:ext>
            </a:extLst>
          </p:cNvPr>
          <p:cNvSpPr/>
          <p:nvPr userDrawn="1"/>
        </p:nvSpPr>
        <p:spPr>
          <a:xfrm>
            <a:off x="6504644" y="2026088"/>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0" name="Group 9">
            <a:extLst>
              <a:ext uri="{FF2B5EF4-FFF2-40B4-BE49-F238E27FC236}">
                <a16:creationId xmlns:a16="http://schemas.microsoft.com/office/drawing/2014/main" id="{9078939E-53A7-7C46-A3FB-F41C3E275034}"/>
              </a:ext>
            </a:extLst>
          </p:cNvPr>
          <p:cNvGrpSpPr/>
          <p:nvPr userDrawn="1"/>
        </p:nvGrpSpPr>
        <p:grpSpPr>
          <a:xfrm>
            <a:off x="0" y="6194352"/>
            <a:ext cx="1847358" cy="678338"/>
            <a:chOff x="0" y="6194352"/>
            <a:chExt cx="1847358" cy="678338"/>
          </a:xfrm>
        </p:grpSpPr>
        <p:pic>
          <p:nvPicPr>
            <p:cNvPr id="12" name="Picture 11" descr="Icon&#10;&#10;Description automatically generated">
              <a:extLst>
                <a:ext uri="{FF2B5EF4-FFF2-40B4-BE49-F238E27FC236}">
                  <a16:creationId xmlns:a16="http://schemas.microsoft.com/office/drawing/2014/main" id="{B479D729-D1DB-E946-AF20-87B3F2F50129}"/>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13" name="Picture 12" descr="A picture containing text, sign, tableware, plate&#10;&#10;Description automatically generated">
              <a:extLst>
                <a:ext uri="{FF2B5EF4-FFF2-40B4-BE49-F238E27FC236}">
                  <a16:creationId xmlns:a16="http://schemas.microsoft.com/office/drawing/2014/main" id="{F24F8544-7979-414F-8FEE-DBFFA852BA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16" name="Picture 15" descr="Shape, arrow&#10;&#10;Description automatically generated">
              <a:extLst>
                <a:ext uri="{FF2B5EF4-FFF2-40B4-BE49-F238E27FC236}">
                  <a16:creationId xmlns:a16="http://schemas.microsoft.com/office/drawing/2014/main" id="{0820B313-390C-C84F-8FE3-BD7DB1AD9FB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25630638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Photo Slide -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A4B8"/>
              </a:solidFill>
            </a:endParaRPr>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670CC3DF-08FC-104A-96EE-39401CA6BF0E}"/>
              </a:ext>
            </a:extLst>
          </p:cNvPr>
          <p:cNvSpPr/>
          <p:nvPr userDrawn="1"/>
        </p:nvSpPr>
        <p:spPr>
          <a:xfrm>
            <a:off x="818862" y="1340326"/>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grpSp>
        <p:nvGrpSpPr>
          <p:cNvPr id="12" name="Group 11">
            <a:extLst>
              <a:ext uri="{FF2B5EF4-FFF2-40B4-BE49-F238E27FC236}">
                <a16:creationId xmlns:a16="http://schemas.microsoft.com/office/drawing/2014/main" id="{2DF4D1E5-2D47-6348-99C8-109BA22F6F73}"/>
              </a:ext>
            </a:extLst>
          </p:cNvPr>
          <p:cNvGrpSpPr/>
          <p:nvPr userDrawn="1"/>
        </p:nvGrpSpPr>
        <p:grpSpPr>
          <a:xfrm>
            <a:off x="0" y="6194352"/>
            <a:ext cx="1847358" cy="678338"/>
            <a:chOff x="0" y="6194352"/>
            <a:chExt cx="1847358" cy="678338"/>
          </a:xfrm>
        </p:grpSpPr>
        <p:pic>
          <p:nvPicPr>
            <p:cNvPr id="16" name="Picture 15" descr="Icon&#10;&#10;Description automatically generated">
              <a:extLst>
                <a:ext uri="{FF2B5EF4-FFF2-40B4-BE49-F238E27FC236}">
                  <a16:creationId xmlns:a16="http://schemas.microsoft.com/office/drawing/2014/main" id="{E08A2C95-1C3E-214F-85EE-69CA5277032F}"/>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17" name="Picture 16" descr="A picture containing text, sign, tableware, plate&#10;&#10;Description automatically generated">
              <a:extLst>
                <a:ext uri="{FF2B5EF4-FFF2-40B4-BE49-F238E27FC236}">
                  <a16:creationId xmlns:a16="http://schemas.microsoft.com/office/drawing/2014/main" id="{B618ED1F-AF4D-CE44-BE2B-89F590B006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18" name="Picture 17" descr="Shape, arrow&#10;&#10;Description automatically generated">
              <a:extLst>
                <a:ext uri="{FF2B5EF4-FFF2-40B4-BE49-F238E27FC236}">
                  <a16:creationId xmlns:a16="http://schemas.microsoft.com/office/drawing/2014/main" id="{195D53AA-68A6-1745-8462-2D083908035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3900466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23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144748" cy="4955203"/>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Students as Digital Civic Engagers</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1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Photo Slide - Oran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670CC3DF-08FC-104A-96EE-39401CA6BF0E}"/>
              </a:ext>
            </a:extLst>
          </p:cNvPr>
          <p:cNvSpPr/>
          <p:nvPr userDrawn="1"/>
        </p:nvSpPr>
        <p:spPr>
          <a:xfrm>
            <a:off x="818862" y="1340326"/>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grpSp>
        <p:nvGrpSpPr>
          <p:cNvPr id="12" name="Group 11">
            <a:extLst>
              <a:ext uri="{FF2B5EF4-FFF2-40B4-BE49-F238E27FC236}">
                <a16:creationId xmlns:a16="http://schemas.microsoft.com/office/drawing/2014/main" id="{16894C2A-BA2E-E046-BFD5-CAF25C81657E}"/>
              </a:ext>
            </a:extLst>
          </p:cNvPr>
          <p:cNvGrpSpPr/>
          <p:nvPr userDrawn="1"/>
        </p:nvGrpSpPr>
        <p:grpSpPr>
          <a:xfrm>
            <a:off x="0" y="6194352"/>
            <a:ext cx="1847358" cy="678338"/>
            <a:chOff x="0" y="6194352"/>
            <a:chExt cx="1847358" cy="678338"/>
          </a:xfrm>
        </p:grpSpPr>
        <p:pic>
          <p:nvPicPr>
            <p:cNvPr id="16" name="Picture 15" descr="Icon&#10;&#10;Description automatically generated">
              <a:extLst>
                <a:ext uri="{FF2B5EF4-FFF2-40B4-BE49-F238E27FC236}">
                  <a16:creationId xmlns:a16="http://schemas.microsoft.com/office/drawing/2014/main" id="{B42D5810-14E0-3848-9004-C1D9714F241A}"/>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17" name="Picture 16" descr="A picture containing text, sign, tableware, plate&#10;&#10;Description automatically generated">
              <a:extLst>
                <a:ext uri="{FF2B5EF4-FFF2-40B4-BE49-F238E27FC236}">
                  <a16:creationId xmlns:a16="http://schemas.microsoft.com/office/drawing/2014/main" id="{402D2FBA-F3AD-3C45-A2AE-7F67357A60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18" name="Picture 17" descr="Shape, arrow&#10;&#10;Description automatically generated">
              <a:extLst>
                <a:ext uri="{FF2B5EF4-FFF2-40B4-BE49-F238E27FC236}">
                  <a16:creationId xmlns:a16="http://schemas.microsoft.com/office/drawing/2014/main" id="{530C8566-260F-DA49-A19B-DC1844BE23F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39207915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eet Our Team">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BE0517-C9C1-5E4E-BC03-C7E36B3D33D3}"/>
              </a:ext>
            </a:extLst>
          </p:cNvPr>
          <p:cNvSpPr/>
          <p:nvPr userDrawn="1"/>
        </p:nvSpPr>
        <p:spPr>
          <a:xfrm>
            <a:off x="241300" y="228600"/>
            <a:ext cx="11696700" cy="2717800"/>
          </a:xfrm>
          <a:prstGeom prst="rect">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80054DF-81C6-D345-BE64-D6FEB13B6C91}"/>
              </a:ext>
            </a:extLst>
          </p:cNvPr>
          <p:cNvSpPr/>
          <p:nvPr userDrawn="1"/>
        </p:nvSpPr>
        <p:spPr>
          <a:xfrm>
            <a:off x="5571778" y="1314450"/>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0" name="Picture Placeholder 23">
            <a:extLst>
              <a:ext uri="{FF2B5EF4-FFF2-40B4-BE49-F238E27FC236}">
                <a16:creationId xmlns:a16="http://schemas.microsoft.com/office/drawing/2014/main" id="{F70575B2-ECB2-3B4B-8C90-3CB13894D8CB}"/>
              </a:ext>
            </a:extLst>
          </p:cNvPr>
          <p:cNvSpPr>
            <a:spLocks noGrp="1"/>
          </p:cNvSpPr>
          <p:nvPr>
            <p:ph type="pic" sz="quarter" idx="10"/>
          </p:nvPr>
        </p:nvSpPr>
        <p:spPr>
          <a:xfrm>
            <a:off x="1179684" y="204317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1" name="Picture Placeholder 23">
            <a:extLst>
              <a:ext uri="{FF2B5EF4-FFF2-40B4-BE49-F238E27FC236}">
                <a16:creationId xmlns:a16="http://schemas.microsoft.com/office/drawing/2014/main" id="{597B8BAB-AD5C-574C-8BBB-7F077692D340}"/>
              </a:ext>
            </a:extLst>
          </p:cNvPr>
          <p:cNvSpPr>
            <a:spLocks noGrp="1"/>
          </p:cNvSpPr>
          <p:nvPr>
            <p:ph type="pic" sz="quarter" idx="11"/>
          </p:nvPr>
        </p:nvSpPr>
        <p:spPr>
          <a:xfrm>
            <a:off x="3867471" y="2052565"/>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2" name="Picture Placeholder 23">
            <a:extLst>
              <a:ext uri="{FF2B5EF4-FFF2-40B4-BE49-F238E27FC236}">
                <a16:creationId xmlns:a16="http://schemas.microsoft.com/office/drawing/2014/main" id="{8CBF548A-8484-5248-B085-F53D405FB036}"/>
              </a:ext>
            </a:extLst>
          </p:cNvPr>
          <p:cNvSpPr>
            <a:spLocks noGrp="1"/>
          </p:cNvSpPr>
          <p:nvPr>
            <p:ph type="pic" sz="quarter" idx="12"/>
          </p:nvPr>
        </p:nvSpPr>
        <p:spPr>
          <a:xfrm>
            <a:off x="6543647" y="204826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3" name="Picture Placeholder 23">
            <a:extLst>
              <a:ext uri="{FF2B5EF4-FFF2-40B4-BE49-F238E27FC236}">
                <a16:creationId xmlns:a16="http://schemas.microsoft.com/office/drawing/2014/main" id="{39A13ABC-6CD4-9246-A71F-B0D3E19169DA}"/>
              </a:ext>
            </a:extLst>
          </p:cNvPr>
          <p:cNvSpPr>
            <a:spLocks noGrp="1"/>
          </p:cNvSpPr>
          <p:nvPr>
            <p:ph type="pic" sz="quarter" idx="13"/>
          </p:nvPr>
        </p:nvSpPr>
        <p:spPr>
          <a:xfrm>
            <a:off x="9231434" y="205765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42" name="Text Placeholder 17">
            <a:extLst>
              <a:ext uri="{FF2B5EF4-FFF2-40B4-BE49-F238E27FC236}">
                <a16:creationId xmlns:a16="http://schemas.microsoft.com/office/drawing/2014/main" id="{87A5D6E2-FCB8-A749-81EA-BC7F9A176ABB}"/>
              </a:ext>
            </a:extLst>
          </p:cNvPr>
          <p:cNvSpPr>
            <a:spLocks noGrp="1"/>
          </p:cNvSpPr>
          <p:nvPr>
            <p:ph type="body" sz="quarter" idx="18" hasCustomPrompt="1"/>
          </p:nvPr>
        </p:nvSpPr>
        <p:spPr>
          <a:xfrm>
            <a:off x="864405" y="4462702"/>
            <a:ext cx="2289837" cy="1237497"/>
          </a:xfrm>
        </p:spPr>
        <p:txBody>
          <a:bodyPr/>
          <a:lstStyle>
            <a:lvl1pPr algn="ctr">
              <a:buNone/>
              <a:defRPr sz="18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3" name="Text Placeholder 23">
            <a:extLst>
              <a:ext uri="{FF2B5EF4-FFF2-40B4-BE49-F238E27FC236}">
                <a16:creationId xmlns:a16="http://schemas.microsoft.com/office/drawing/2014/main" id="{AB58A5CB-AB27-844F-B28D-2E3D2232E353}"/>
              </a:ext>
            </a:extLst>
          </p:cNvPr>
          <p:cNvSpPr>
            <a:spLocks noGrp="1"/>
          </p:cNvSpPr>
          <p:nvPr>
            <p:ph type="body" sz="quarter" idx="16" hasCustomPrompt="1"/>
          </p:nvPr>
        </p:nvSpPr>
        <p:spPr>
          <a:xfrm>
            <a:off x="864404" y="3931189"/>
            <a:ext cx="2289838" cy="344705"/>
          </a:xfrm>
        </p:spPr>
        <p:txBody>
          <a:bodyPr>
            <a:normAutofit/>
          </a:bodyPr>
          <a:lstStyle>
            <a:lvl1pPr marL="0" indent="0" algn="ctr">
              <a:buNone/>
              <a:defRPr sz="2000" b="0" i="0">
                <a:solidFill>
                  <a:srgbClr val="F16A4C"/>
                </a:solidFill>
                <a:latin typeface="+mn-lt"/>
              </a:defRPr>
            </a:lvl1pPr>
          </a:lstStyle>
          <a:p>
            <a:pPr lvl="0"/>
            <a:r>
              <a:rPr lang="en-US" dirty="0"/>
              <a:t>Name</a:t>
            </a:r>
          </a:p>
        </p:txBody>
      </p:sp>
      <p:sp>
        <p:nvSpPr>
          <p:cNvPr id="44" name="Text Placeholder 17">
            <a:extLst>
              <a:ext uri="{FF2B5EF4-FFF2-40B4-BE49-F238E27FC236}">
                <a16:creationId xmlns:a16="http://schemas.microsoft.com/office/drawing/2014/main" id="{4B2C2646-153F-D446-A6C4-E96058A5C0FE}"/>
              </a:ext>
            </a:extLst>
          </p:cNvPr>
          <p:cNvSpPr>
            <a:spLocks noGrp="1"/>
          </p:cNvSpPr>
          <p:nvPr>
            <p:ph type="body" sz="quarter" idx="19" hasCustomPrompt="1"/>
          </p:nvPr>
        </p:nvSpPr>
        <p:spPr>
          <a:xfrm>
            <a:off x="3603613" y="4480397"/>
            <a:ext cx="2289837" cy="1237497"/>
          </a:xfrm>
        </p:spPr>
        <p:txBody>
          <a:bodyPr/>
          <a:lstStyle>
            <a:lvl1pPr algn="ctr">
              <a:buNone/>
              <a:defRPr sz="18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5" name="Text Placeholder 23">
            <a:extLst>
              <a:ext uri="{FF2B5EF4-FFF2-40B4-BE49-F238E27FC236}">
                <a16:creationId xmlns:a16="http://schemas.microsoft.com/office/drawing/2014/main" id="{35687AA8-029A-4A4F-B7FF-65AD20471261}"/>
              </a:ext>
            </a:extLst>
          </p:cNvPr>
          <p:cNvSpPr>
            <a:spLocks noGrp="1"/>
          </p:cNvSpPr>
          <p:nvPr>
            <p:ph type="body" sz="quarter" idx="20" hasCustomPrompt="1"/>
          </p:nvPr>
        </p:nvSpPr>
        <p:spPr>
          <a:xfrm>
            <a:off x="3603612" y="3948884"/>
            <a:ext cx="2289838" cy="344705"/>
          </a:xfrm>
        </p:spPr>
        <p:txBody>
          <a:bodyPr>
            <a:normAutofit/>
          </a:bodyPr>
          <a:lstStyle>
            <a:lvl1pPr marL="0" indent="0" algn="ctr">
              <a:buNone/>
              <a:defRPr sz="2000" b="0" i="0">
                <a:solidFill>
                  <a:srgbClr val="F16A4C"/>
                </a:solidFill>
                <a:latin typeface="+mn-lt"/>
              </a:defRPr>
            </a:lvl1pPr>
          </a:lstStyle>
          <a:p>
            <a:pPr lvl="0"/>
            <a:r>
              <a:rPr lang="en-US" dirty="0"/>
              <a:t>Name</a:t>
            </a:r>
          </a:p>
        </p:txBody>
      </p:sp>
      <p:sp>
        <p:nvSpPr>
          <p:cNvPr id="46" name="Text Placeholder 17">
            <a:extLst>
              <a:ext uri="{FF2B5EF4-FFF2-40B4-BE49-F238E27FC236}">
                <a16:creationId xmlns:a16="http://schemas.microsoft.com/office/drawing/2014/main" id="{60085004-ECA1-184B-A4C3-081718D98C21}"/>
              </a:ext>
            </a:extLst>
          </p:cNvPr>
          <p:cNvSpPr>
            <a:spLocks noGrp="1"/>
          </p:cNvSpPr>
          <p:nvPr>
            <p:ph type="body" sz="quarter" idx="21" hasCustomPrompt="1"/>
          </p:nvPr>
        </p:nvSpPr>
        <p:spPr>
          <a:xfrm>
            <a:off x="6298550" y="4450949"/>
            <a:ext cx="2289837" cy="1237497"/>
          </a:xfrm>
        </p:spPr>
        <p:txBody>
          <a:bodyPr/>
          <a:lstStyle>
            <a:lvl1pPr algn="ctr">
              <a:buNone/>
              <a:defRPr sz="18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7" name="Text Placeholder 23">
            <a:extLst>
              <a:ext uri="{FF2B5EF4-FFF2-40B4-BE49-F238E27FC236}">
                <a16:creationId xmlns:a16="http://schemas.microsoft.com/office/drawing/2014/main" id="{8A39FB91-3EAB-8D46-823F-121EE6218956}"/>
              </a:ext>
            </a:extLst>
          </p:cNvPr>
          <p:cNvSpPr>
            <a:spLocks noGrp="1"/>
          </p:cNvSpPr>
          <p:nvPr>
            <p:ph type="body" sz="quarter" idx="22" hasCustomPrompt="1"/>
          </p:nvPr>
        </p:nvSpPr>
        <p:spPr>
          <a:xfrm>
            <a:off x="6298549" y="3919436"/>
            <a:ext cx="2289838" cy="344705"/>
          </a:xfrm>
        </p:spPr>
        <p:txBody>
          <a:bodyPr>
            <a:normAutofit/>
          </a:bodyPr>
          <a:lstStyle>
            <a:lvl1pPr marL="0" indent="0" algn="ctr">
              <a:buNone/>
              <a:defRPr sz="2000" b="0" i="0">
                <a:solidFill>
                  <a:srgbClr val="F16A4C"/>
                </a:solidFill>
                <a:latin typeface="+mn-lt"/>
              </a:defRPr>
            </a:lvl1pPr>
          </a:lstStyle>
          <a:p>
            <a:pPr lvl="0"/>
            <a:r>
              <a:rPr lang="en-US" dirty="0"/>
              <a:t>Name</a:t>
            </a:r>
          </a:p>
        </p:txBody>
      </p:sp>
      <p:sp>
        <p:nvSpPr>
          <p:cNvPr id="48" name="Text Placeholder 17">
            <a:extLst>
              <a:ext uri="{FF2B5EF4-FFF2-40B4-BE49-F238E27FC236}">
                <a16:creationId xmlns:a16="http://schemas.microsoft.com/office/drawing/2014/main" id="{732096D6-82F4-EF4D-B0DE-F90EE786C97A}"/>
              </a:ext>
            </a:extLst>
          </p:cNvPr>
          <p:cNvSpPr>
            <a:spLocks noGrp="1"/>
          </p:cNvSpPr>
          <p:nvPr>
            <p:ph type="body" sz="quarter" idx="23" hasCustomPrompt="1"/>
          </p:nvPr>
        </p:nvSpPr>
        <p:spPr>
          <a:xfrm>
            <a:off x="9037758" y="4468644"/>
            <a:ext cx="2289837" cy="1237497"/>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49" name="Text Placeholder 23">
            <a:extLst>
              <a:ext uri="{FF2B5EF4-FFF2-40B4-BE49-F238E27FC236}">
                <a16:creationId xmlns:a16="http://schemas.microsoft.com/office/drawing/2014/main" id="{1159E417-4740-EB49-8F54-BE28E9673052}"/>
              </a:ext>
            </a:extLst>
          </p:cNvPr>
          <p:cNvSpPr>
            <a:spLocks noGrp="1"/>
          </p:cNvSpPr>
          <p:nvPr>
            <p:ph type="body" sz="quarter" idx="24" hasCustomPrompt="1"/>
          </p:nvPr>
        </p:nvSpPr>
        <p:spPr>
          <a:xfrm>
            <a:off x="9037757" y="3937131"/>
            <a:ext cx="2289838" cy="344705"/>
          </a:xfrm>
        </p:spPr>
        <p:txBody>
          <a:bodyPr>
            <a:normAutofit/>
          </a:bodyPr>
          <a:lstStyle>
            <a:lvl1pPr marL="0" indent="0" algn="ctr">
              <a:buNone/>
              <a:defRPr sz="2000" b="0" i="0">
                <a:solidFill>
                  <a:srgbClr val="F16A4C"/>
                </a:solidFill>
                <a:latin typeface="+mn-lt"/>
              </a:defRPr>
            </a:lvl1pPr>
          </a:lstStyle>
          <a:p>
            <a:pPr lvl="0"/>
            <a:r>
              <a:rPr lang="en-US" dirty="0"/>
              <a:t>Name</a:t>
            </a:r>
          </a:p>
        </p:txBody>
      </p:sp>
      <p:sp>
        <p:nvSpPr>
          <p:cNvPr id="51" name="Text Placeholder 23">
            <a:extLst>
              <a:ext uri="{FF2B5EF4-FFF2-40B4-BE49-F238E27FC236}">
                <a16:creationId xmlns:a16="http://schemas.microsoft.com/office/drawing/2014/main" id="{34C31F06-6858-834A-95DF-B38410393984}"/>
              </a:ext>
            </a:extLst>
          </p:cNvPr>
          <p:cNvSpPr>
            <a:spLocks noGrp="1"/>
          </p:cNvSpPr>
          <p:nvPr>
            <p:ph type="body" sz="quarter" idx="25" hasCustomPrompt="1"/>
          </p:nvPr>
        </p:nvSpPr>
        <p:spPr>
          <a:xfrm>
            <a:off x="254000" y="590455"/>
            <a:ext cx="11696700" cy="582221"/>
          </a:xfrm>
        </p:spPr>
        <p:txBody>
          <a:bodyPr>
            <a:normAutofit/>
          </a:bodyPr>
          <a:lstStyle>
            <a:lvl1pPr marL="0" indent="0" algn="ctr">
              <a:buNone/>
              <a:defRPr sz="3600" b="0" i="0">
                <a:solidFill>
                  <a:schemeClr val="bg1"/>
                </a:solidFill>
                <a:latin typeface="Calibri" panose="020F0502020204030204" pitchFamily="34" charset="0"/>
                <a:cs typeface="Calibri" panose="020F0502020204030204" pitchFamily="34" charset="0"/>
              </a:defRPr>
            </a:lvl1pPr>
          </a:lstStyle>
          <a:p>
            <a:pPr lvl="0"/>
            <a:r>
              <a:rPr lang="en-US" dirty="0"/>
              <a:t>Meet Our Team</a:t>
            </a:r>
          </a:p>
        </p:txBody>
      </p:sp>
    </p:spTree>
    <p:extLst>
      <p:ext uri="{BB962C8B-B14F-4D97-AF65-F5344CB8AC3E}">
        <p14:creationId xmlns:p14="http://schemas.microsoft.com/office/powerpoint/2010/main" val="996481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box - Solid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17" name="Group 16">
            <a:extLst>
              <a:ext uri="{FF2B5EF4-FFF2-40B4-BE49-F238E27FC236}">
                <a16:creationId xmlns:a16="http://schemas.microsoft.com/office/drawing/2014/main" id="{E5910765-0334-D642-A76E-7C47D9A99B53}"/>
              </a:ext>
            </a:extLst>
          </p:cNvPr>
          <p:cNvGrpSpPr/>
          <p:nvPr userDrawn="1"/>
        </p:nvGrpSpPr>
        <p:grpSpPr>
          <a:xfrm>
            <a:off x="0" y="6194352"/>
            <a:ext cx="1847358" cy="678338"/>
            <a:chOff x="0" y="6194352"/>
            <a:chExt cx="1847358" cy="678338"/>
          </a:xfrm>
        </p:grpSpPr>
        <p:pic>
          <p:nvPicPr>
            <p:cNvPr id="18" name="Picture 17" descr="Icon&#10;&#10;Description automatically generated">
              <a:extLst>
                <a:ext uri="{FF2B5EF4-FFF2-40B4-BE49-F238E27FC236}">
                  <a16:creationId xmlns:a16="http://schemas.microsoft.com/office/drawing/2014/main" id="{FBB1BBB2-EB1E-694D-9FA2-D4BC0C0385F8}"/>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19" name="Picture 18" descr="A picture containing text, sign, tableware, plate&#10;&#10;Description automatically generated">
              <a:extLst>
                <a:ext uri="{FF2B5EF4-FFF2-40B4-BE49-F238E27FC236}">
                  <a16:creationId xmlns:a16="http://schemas.microsoft.com/office/drawing/2014/main" id="{187B90C6-8C6A-784A-B284-0B2EEB5391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20" name="Picture 19" descr="Shape, arrow&#10;&#10;Description automatically generated">
              <a:extLst>
                <a:ext uri="{FF2B5EF4-FFF2-40B4-BE49-F238E27FC236}">
                  <a16:creationId xmlns:a16="http://schemas.microsoft.com/office/drawing/2014/main" id="{AB56D358-1A45-8D4C-B39C-FB8A59C91C3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3284701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box - Solid Blu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8FBE982-3AF6-8F4D-A647-DFBB8E54317E}"/>
              </a:ext>
            </a:extLst>
          </p:cNvPr>
          <p:cNvSpPr/>
          <p:nvPr userDrawn="1"/>
        </p:nvSpPr>
        <p:spPr>
          <a:xfrm>
            <a:off x="241300" y="228600"/>
            <a:ext cx="11696700" cy="5695317"/>
          </a:xfrm>
          <a:prstGeom prst="rect">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7">
            <a:extLst>
              <a:ext uri="{FF2B5EF4-FFF2-40B4-BE49-F238E27FC236}">
                <a16:creationId xmlns:a16="http://schemas.microsoft.com/office/drawing/2014/main" id="{390004AB-C3EE-2A4F-806E-4DF57FF16DE3}"/>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6A928543-2BE2-054D-AA4F-C7296F2E7D3E}"/>
              </a:ext>
            </a:extLst>
          </p:cNvPr>
          <p:cNvSpPr/>
          <p:nvPr userDrawn="1"/>
        </p:nvSpPr>
        <p:spPr>
          <a:xfrm>
            <a:off x="818862" y="1340326"/>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3" name="Text Placeholder 23">
            <a:extLst>
              <a:ext uri="{FF2B5EF4-FFF2-40B4-BE49-F238E27FC236}">
                <a16:creationId xmlns:a16="http://schemas.microsoft.com/office/drawing/2014/main" id="{C1BA3755-F824-FF4E-B9F1-7E513F69B2A0}"/>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24" name="Group 23">
            <a:extLst>
              <a:ext uri="{FF2B5EF4-FFF2-40B4-BE49-F238E27FC236}">
                <a16:creationId xmlns:a16="http://schemas.microsoft.com/office/drawing/2014/main" id="{5FC27023-65AA-C04F-9B95-950F2509303E}"/>
              </a:ext>
            </a:extLst>
          </p:cNvPr>
          <p:cNvGrpSpPr/>
          <p:nvPr userDrawn="1"/>
        </p:nvGrpSpPr>
        <p:grpSpPr>
          <a:xfrm>
            <a:off x="0" y="6194352"/>
            <a:ext cx="1847358" cy="678338"/>
            <a:chOff x="0" y="6194352"/>
            <a:chExt cx="1847358" cy="678338"/>
          </a:xfrm>
        </p:grpSpPr>
        <p:pic>
          <p:nvPicPr>
            <p:cNvPr id="25" name="Picture 24" descr="Icon&#10;&#10;Description automatically generated">
              <a:extLst>
                <a:ext uri="{FF2B5EF4-FFF2-40B4-BE49-F238E27FC236}">
                  <a16:creationId xmlns:a16="http://schemas.microsoft.com/office/drawing/2014/main" id="{48C0371B-3AB4-8543-AAD8-75C3381C5ACB}"/>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26" name="Picture 25" descr="A picture containing text, sign, tableware, plate&#10;&#10;Description automatically generated">
              <a:extLst>
                <a:ext uri="{FF2B5EF4-FFF2-40B4-BE49-F238E27FC236}">
                  <a16:creationId xmlns:a16="http://schemas.microsoft.com/office/drawing/2014/main" id="{F93B520D-1797-9444-870A-5F1B2DF7AFB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27" name="Picture 26" descr="Shape, arrow&#10;&#10;Description automatically generated">
              <a:extLst>
                <a:ext uri="{FF2B5EF4-FFF2-40B4-BE49-F238E27FC236}">
                  <a16:creationId xmlns:a16="http://schemas.microsoft.com/office/drawing/2014/main" id="{71B33C6C-8605-BD4F-ABA1-F013DDFEBFB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1092935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box - Solid Cya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8FBE982-3AF6-8F4D-A647-DFBB8E54317E}"/>
              </a:ext>
            </a:extLst>
          </p:cNvPr>
          <p:cNvSpPr/>
          <p:nvPr userDrawn="1"/>
        </p:nvSpPr>
        <p:spPr>
          <a:xfrm>
            <a:off x="241300" y="228600"/>
            <a:ext cx="11696700" cy="5695317"/>
          </a:xfrm>
          <a:prstGeom prst="rect">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7">
            <a:extLst>
              <a:ext uri="{FF2B5EF4-FFF2-40B4-BE49-F238E27FC236}">
                <a16:creationId xmlns:a16="http://schemas.microsoft.com/office/drawing/2014/main" id="{390004AB-C3EE-2A4F-806E-4DF57FF16DE3}"/>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6A928543-2BE2-054D-AA4F-C7296F2E7D3E}"/>
              </a:ext>
            </a:extLst>
          </p:cNvPr>
          <p:cNvSpPr/>
          <p:nvPr userDrawn="1"/>
        </p:nvSpPr>
        <p:spPr>
          <a:xfrm>
            <a:off x="818862" y="1340326"/>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3" name="Text Placeholder 23">
            <a:extLst>
              <a:ext uri="{FF2B5EF4-FFF2-40B4-BE49-F238E27FC236}">
                <a16:creationId xmlns:a16="http://schemas.microsoft.com/office/drawing/2014/main" id="{C1BA3755-F824-FF4E-B9F1-7E513F69B2A0}"/>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24" name="Group 23">
            <a:extLst>
              <a:ext uri="{FF2B5EF4-FFF2-40B4-BE49-F238E27FC236}">
                <a16:creationId xmlns:a16="http://schemas.microsoft.com/office/drawing/2014/main" id="{5FC27023-65AA-C04F-9B95-950F2509303E}"/>
              </a:ext>
            </a:extLst>
          </p:cNvPr>
          <p:cNvGrpSpPr/>
          <p:nvPr userDrawn="1"/>
        </p:nvGrpSpPr>
        <p:grpSpPr>
          <a:xfrm>
            <a:off x="0" y="6194352"/>
            <a:ext cx="1847358" cy="678338"/>
            <a:chOff x="0" y="6194352"/>
            <a:chExt cx="1847358" cy="678338"/>
          </a:xfrm>
        </p:grpSpPr>
        <p:pic>
          <p:nvPicPr>
            <p:cNvPr id="25" name="Picture 24" descr="Icon&#10;&#10;Description automatically generated">
              <a:extLst>
                <a:ext uri="{FF2B5EF4-FFF2-40B4-BE49-F238E27FC236}">
                  <a16:creationId xmlns:a16="http://schemas.microsoft.com/office/drawing/2014/main" id="{48C0371B-3AB4-8543-AAD8-75C3381C5ACB}"/>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26" name="Picture 25" descr="A picture containing text, sign, tableware, plate&#10;&#10;Description automatically generated">
              <a:extLst>
                <a:ext uri="{FF2B5EF4-FFF2-40B4-BE49-F238E27FC236}">
                  <a16:creationId xmlns:a16="http://schemas.microsoft.com/office/drawing/2014/main" id="{F93B520D-1797-9444-870A-5F1B2DF7AFB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27" name="Picture 26" descr="Shape, arrow&#10;&#10;Description automatically generated">
              <a:extLst>
                <a:ext uri="{FF2B5EF4-FFF2-40B4-BE49-F238E27FC236}">
                  <a16:creationId xmlns:a16="http://schemas.microsoft.com/office/drawing/2014/main" id="{71B33C6C-8605-BD4F-ABA1-F013DDFEBFB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13053166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23385C"/>
                </a:solidFill>
                <a:latin typeface="+mn-lt"/>
              </a:defRPr>
            </a:lvl1pPr>
          </a:lstStyle>
          <a:p>
            <a:pPr lvl="0"/>
            <a:r>
              <a:rPr lang="en-US" dirty="0"/>
              <a:t>Heading</a:t>
            </a:r>
          </a:p>
        </p:txBody>
      </p:sp>
      <p:grpSp>
        <p:nvGrpSpPr>
          <p:cNvPr id="15" name="Group 14">
            <a:extLst>
              <a:ext uri="{FF2B5EF4-FFF2-40B4-BE49-F238E27FC236}">
                <a16:creationId xmlns:a16="http://schemas.microsoft.com/office/drawing/2014/main" id="{50A1A219-69A0-6247-987D-A8BCE2F2777D}"/>
              </a:ext>
            </a:extLst>
          </p:cNvPr>
          <p:cNvGrpSpPr/>
          <p:nvPr userDrawn="1"/>
        </p:nvGrpSpPr>
        <p:grpSpPr>
          <a:xfrm>
            <a:off x="0" y="6194352"/>
            <a:ext cx="1847358" cy="678338"/>
            <a:chOff x="0" y="6194352"/>
            <a:chExt cx="1847358" cy="678338"/>
          </a:xfrm>
        </p:grpSpPr>
        <p:pic>
          <p:nvPicPr>
            <p:cNvPr id="16" name="Picture 15" descr="Icon&#10;&#10;Description automatically generated">
              <a:extLst>
                <a:ext uri="{FF2B5EF4-FFF2-40B4-BE49-F238E27FC236}">
                  <a16:creationId xmlns:a16="http://schemas.microsoft.com/office/drawing/2014/main" id="{6C8E22DC-1EC3-3C4C-9732-B982730628A2}"/>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17" name="Picture 16" descr="A picture containing text, sign, tableware, plate&#10;&#10;Description automatically generated">
              <a:extLst>
                <a:ext uri="{FF2B5EF4-FFF2-40B4-BE49-F238E27FC236}">
                  <a16:creationId xmlns:a16="http://schemas.microsoft.com/office/drawing/2014/main" id="{503861DE-CA38-A140-8C50-723F627F2A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18" name="Picture 17" descr="Shape, arrow&#10;&#10;Description automatically generated">
              <a:extLst>
                <a:ext uri="{FF2B5EF4-FFF2-40B4-BE49-F238E27FC236}">
                  <a16:creationId xmlns:a16="http://schemas.microsoft.com/office/drawing/2014/main" id="{7843C6D1-3BAB-AA4D-9625-776F127209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29837206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3035300"/>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16" name="Group 15">
            <a:extLst>
              <a:ext uri="{FF2B5EF4-FFF2-40B4-BE49-F238E27FC236}">
                <a16:creationId xmlns:a16="http://schemas.microsoft.com/office/drawing/2014/main" id="{A85330F3-8501-3D40-BA7A-786A2C8F278D}"/>
              </a:ext>
            </a:extLst>
          </p:cNvPr>
          <p:cNvGrpSpPr/>
          <p:nvPr userDrawn="1"/>
        </p:nvGrpSpPr>
        <p:grpSpPr>
          <a:xfrm>
            <a:off x="0" y="6194352"/>
            <a:ext cx="1847358" cy="678338"/>
            <a:chOff x="0" y="6194352"/>
            <a:chExt cx="1847358" cy="678338"/>
          </a:xfrm>
        </p:grpSpPr>
        <p:pic>
          <p:nvPicPr>
            <p:cNvPr id="17" name="Picture 16" descr="Icon&#10;&#10;Description automatically generated">
              <a:extLst>
                <a:ext uri="{FF2B5EF4-FFF2-40B4-BE49-F238E27FC236}">
                  <a16:creationId xmlns:a16="http://schemas.microsoft.com/office/drawing/2014/main" id="{15E58CA0-0BD6-B54E-9C3E-71DF1B93359F}"/>
                </a:ext>
              </a:extLst>
            </p:cNvPr>
            <p:cNvPicPr>
              <a:picLocks noChangeAspect="1"/>
            </p:cNvPicPr>
            <p:nvPr userDrawn="1"/>
          </p:nvPicPr>
          <p:blipFill>
            <a:blip r:embed="rId3"/>
            <a:stretch>
              <a:fillRect/>
            </a:stretch>
          </p:blipFill>
          <p:spPr>
            <a:xfrm flipH="1">
              <a:off x="0" y="6194352"/>
              <a:ext cx="1058868" cy="678338"/>
            </a:xfrm>
            <a:prstGeom prst="rect">
              <a:avLst/>
            </a:prstGeom>
          </p:spPr>
        </p:pic>
        <p:pic>
          <p:nvPicPr>
            <p:cNvPr id="19" name="Picture 18" descr="A picture containing text, sign, tableware, plate&#10;&#10;Description automatically generated">
              <a:extLst>
                <a:ext uri="{FF2B5EF4-FFF2-40B4-BE49-F238E27FC236}">
                  <a16:creationId xmlns:a16="http://schemas.microsoft.com/office/drawing/2014/main" id="{613379ED-6BA8-F842-9DA4-8F5B75C7A87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20" name="Picture 19" descr="Shape, arrow&#10;&#10;Description automatically generated">
              <a:extLst>
                <a:ext uri="{FF2B5EF4-FFF2-40B4-BE49-F238E27FC236}">
                  <a16:creationId xmlns:a16="http://schemas.microsoft.com/office/drawing/2014/main" id="{33493391-D8C9-0D44-9AD2-DB3B4334146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9566428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D8B85E0-90B8-664A-BD1F-A9AD778E0147}"/>
              </a:ext>
            </a:extLst>
          </p:cNvPr>
          <p:cNvSpPr/>
          <p:nvPr userDrawn="1"/>
        </p:nvSpPr>
        <p:spPr>
          <a:xfrm>
            <a:off x="241300" y="228600"/>
            <a:ext cx="11696700" cy="3035300"/>
          </a:xfrm>
          <a:prstGeom prst="rect">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3B98100-E25F-DD4B-AB20-A31F0F0B548B}"/>
              </a:ext>
            </a:extLst>
          </p:cNvPr>
          <p:cNvSpPr/>
          <p:nvPr userDrawn="1"/>
        </p:nvSpPr>
        <p:spPr>
          <a:xfrm>
            <a:off x="831350" y="1502804"/>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grpSp>
        <p:nvGrpSpPr>
          <p:cNvPr id="3" name="Group 2">
            <a:extLst>
              <a:ext uri="{FF2B5EF4-FFF2-40B4-BE49-F238E27FC236}">
                <a16:creationId xmlns:a16="http://schemas.microsoft.com/office/drawing/2014/main" id="{78B2A2B2-F2DF-8F49-B350-611FE13388E1}"/>
              </a:ext>
            </a:extLst>
          </p:cNvPr>
          <p:cNvGrpSpPr/>
          <p:nvPr userDrawn="1"/>
        </p:nvGrpSpPr>
        <p:grpSpPr>
          <a:xfrm>
            <a:off x="2530564" y="336687"/>
            <a:ext cx="9078210" cy="5854425"/>
            <a:chOff x="3152299" y="635855"/>
            <a:chExt cx="19296834" cy="12444290"/>
          </a:xfrm>
        </p:grpSpPr>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93359" y="635855"/>
              <a:ext cx="7955774" cy="12444290"/>
            </a:xfrm>
            <a:prstGeom prst="rect">
              <a:avLst/>
            </a:prstGeom>
          </p:spPr>
        </p:pic>
        <p:sp>
          <p:nvSpPr>
            <p:cNvPr id="5" name="TextBox 4">
              <a:extLst>
                <a:ext uri="{FF2B5EF4-FFF2-40B4-BE49-F238E27FC236}">
                  <a16:creationId xmlns:a16="http://schemas.microsoft.com/office/drawing/2014/main" id="{D21E791A-E387-3F4F-AFE7-F887E52C4AFD}"/>
                </a:ext>
              </a:extLst>
            </p:cNvPr>
            <p:cNvSpPr txBox="1"/>
            <p:nvPr/>
          </p:nvSpPr>
          <p:spPr>
            <a:xfrm>
              <a:off x="3152299" y="9384825"/>
              <a:ext cx="2262158"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One</a:t>
              </a:r>
            </a:p>
          </p:txBody>
        </p:sp>
        <p:sp>
          <p:nvSpPr>
            <p:cNvPr id="6" name="TextBox 5">
              <a:extLst>
                <a:ext uri="{FF2B5EF4-FFF2-40B4-BE49-F238E27FC236}">
                  <a16:creationId xmlns:a16="http://schemas.microsoft.com/office/drawing/2014/main" id="{E7E49ED8-2282-8C44-B0B1-7EA16E4F64F7}"/>
                </a:ext>
              </a:extLst>
            </p:cNvPr>
            <p:cNvSpPr txBox="1"/>
            <p:nvPr/>
          </p:nvSpPr>
          <p:spPr>
            <a:xfrm>
              <a:off x="9842014" y="9384825"/>
              <a:ext cx="2242922"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Two</a:t>
              </a:r>
            </a:p>
          </p:txBody>
        </p:sp>
      </p:grpSp>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602116" y="1265033"/>
            <a:ext cx="2266512" cy="397829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34715" y="3594101"/>
            <a:ext cx="4983180" cy="2030614"/>
          </a:xfrm>
        </p:spPr>
        <p:txBody>
          <a:bodyPr/>
          <a:lstStyle>
            <a:lvl1pPr>
              <a:buNone/>
              <a:defRPr sz="24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Phone Preview</a:t>
            </a:r>
          </a:p>
        </p:txBody>
      </p:sp>
      <p:grpSp>
        <p:nvGrpSpPr>
          <p:cNvPr id="22" name="Group 21">
            <a:extLst>
              <a:ext uri="{FF2B5EF4-FFF2-40B4-BE49-F238E27FC236}">
                <a16:creationId xmlns:a16="http://schemas.microsoft.com/office/drawing/2014/main" id="{6287C0FE-BE32-C948-967D-484993634C29}"/>
              </a:ext>
            </a:extLst>
          </p:cNvPr>
          <p:cNvGrpSpPr/>
          <p:nvPr userDrawn="1"/>
        </p:nvGrpSpPr>
        <p:grpSpPr>
          <a:xfrm>
            <a:off x="0" y="6194352"/>
            <a:ext cx="1847358" cy="678338"/>
            <a:chOff x="0" y="6194352"/>
            <a:chExt cx="1847358" cy="678338"/>
          </a:xfrm>
        </p:grpSpPr>
        <p:pic>
          <p:nvPicPr>
            <p:cNvPr id="23" name="Picture 22" descr="Icon&#10;&#10;Description automatically generated">
              <a:extLst>
                <a:ext uri="{FF2B5EF4-FFF2-40B4-BE49-F238E27FC236}">
                  <a16:creationId xmlns:a16="http://schemas.microsoft.com/office/drawing/2014/main" id="{26887671-9927-1F4F-ABE6-A35ED2D7E86A}"/>
                </a:ext>
              </a:extLst>
            </p:cNvPr>
            <p:cNvPicPr>
              <a:picLocks noChangeAspect="1"/>
            </p:cNvPicPr>
            <p:nvPr userDrawn="1"/>
          </p:nvPicPr>
          <p:blipFill>
            <a:blip r:embed="rId3"/>
            <a:stretch>
              <a:fillRect/>
            </a:stretch>
          </p:blipFill>
          <p:spPr>
            <a:xfrm flipH="1">
              <a:off x="0" y="6194352"/>
              <a:ext cx="1058868" cy="678338"/>
            </a:xfrm>
            <a:prstGeom prst="rect">
              <a:avLst/>
            </a:prstGeom>
          </p:spPr>
        </p:pic>
        <p:pic>
          <p:nvPicPr>
            <p:cNvPr id="24" name="Picture 23" descr="A picture containing text, sign, tableware, plate&#10;&#10;Description automatically generated">
              <a:extLst>
                <a:ext uri="{FF2B5EF4-FFF2-40B4-BE49-F238E27FC236}">
                  <a16:creationId xmlns:a16="http://schemas.microsoft.com/office/drawing/2014/main" id="{2954E9F9-85D3-254B-B09C-5312609DCC1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25" name="Picture 24" descr="Shape, arrow&#10;&#10;Description automatically generated">
              <a:extLst>
                <a:ext uri="{FF2B5EF4-FFF2-40B4-BE49-F238E27FC236}">
                  <a16:creationId xmlns:a16="http://schemas.microsoft.com/office/drawing/2014/main" id="{78B4214B-D192-DD4C-B355-96FC8EA5A4B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41087756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F16A4C"/>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F16A4C"/>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23385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grpSp>
        <p:nvGrpSpPr>
          <p:cNvPr id="2" name="Group 1">
            <a:extLst>
              <a:ext uri="{FF2B5EF4-FFF2-40B4-BE49-F238E27FC236}">
                <a16:creationId xmlns:a16="http://schemas.microsoft.com/office/drawing/2014/main" id="{3F31FC02-BA19-E64D-AC36-9E0B1AA99D8B}"/>
              </a:ext>
            </a:extLst>
          </p:cNvPr>
          <p:cNvGrpSpPr/>
          <p:nvPr userDrawn="1"/>
        </p:nvGrpSpPr>
        <p:grpSpPr>
          <a:xfrm flipV="1">
            <a:off x="3605" y="4417659"/>
            <a:ext cx="1072793" cy="2454937"/>
            <a:chOff x="277783" y="380171"/>
            <a:chExt cx="1072793" cy="2454937"/>
          </a:xfrm>
        </p:grpSpPr>
        <p:grpSp>
          <p:nvGrpSpPr>
            <p:cNvPr id="10" name="Group 9">
              <a:extLst>
                <a:ext uri="{FF2B5EF4-FFF2-40B4-BE49-F238E27FC236}">
                  <a16:creationId xmlns:a16="http://schemas.microsoft.com/office/drawing/2014/main" id="{1D76B4D1-6A91-1A4A-98BD-18DE98739EC1}"/>
                </a:ext>
              </a:extLst>
            </p:cNvPr>
            <p:cNvGrpSpPr/>
            <p:nvPr userDrawn="1"/>
          </p:nvGrpSpPr>
          <p:grpSpPr>
            <a:xfrm rot="16200000">
              <a:off x="-203633" y="861587"/>
              <a:ext cx="2035625" cy="1072793"/>
              <a:chOff x="10793801" y="6184140"/>
              <a:chExt cx="1287147" cy="678338"/>
            </a:xfrm>
          </p:grpSpPr>
          <p:pic>
            <p:nvPicPr>
              <p:cNvPr id="11" name="Picture 10" descr="Icon&#10;&#10;Description automatically generated">
                <a:extLst>
                  <a:ext uri="{FF2B5EF4-FFF2-40B4-BE49-F238E27FC236}">
                    <a16:creationId xmlns:a16="http://schemas.microsoft.com/office/drawing/2014/main" id="{DC46EDD5-F182-2B4A-8474-B96B79E062E8}"/>
                  </a:ext>
                </a:extLst>
              </p:cNvPr>
              <p:cNvPicPr>
                <a:picLocks noChangeAspect="1"/>
              </p:cNvPicPr>
              <p:nvPr userDrawn="1"/>
            </p:nvPicPr>
            <p:blipFill>
              <a:blip r:embed="rId2"/>
              <a:stretch>
                <a:fillRect/>
              </a:stretch>
            </p:blipFill>
            <p:spPr>
              <a:xfrm rot="10800000" flipH="1">
                <a:off x="11022080" y="6184140"/>
                <a:ext cx="1058868" cy="678338"/>
              </a:xfrm>
              <a:prstGeom prst="rect">
                <a:avLst/>
              </a:prstGeom>
            </p:spPr>
          </p:pic>
          <p:pic>
            <p:nvPicPr>
              <p:cNvPr id="12" name="Picture 11" descr="A picture containing text, sign, tableware, plate&#10;&#10;Description automatically generated">
                <a:extLst>
                  <a:ext uri="{FF2B5EF4-FFF2-40B4-BE49-F238E27FC236}">
                    <a16:creationId xmlns:a16="http://schemas.microsoft.com/office/drawing/2014/main" id="{3643CF4B-FB8D-C24C-A186-C0B60EAF9FBE}"/>
                  </a:ext>
                </a:extLst>
              </p:cNvPr>
              <p:cNvPicPr>
                <a:picLocks noChangeAspect="1"/>
              </p:cNvPicPr>
              <p:nvPr userDrawn="1"/>
            </p:nvPicPr>
            <p:blipFill>
              <a:blip r:embed="rId3"/>
              <a:stretch>
                <a:fillRect/>
              </a:stretch>
            </p:blipFill>
            <p:spPr>
              <a:xfrm rot="10800000" flipV="1">
                <a:off x="10793801" y="6243157"/>
                <a:ext cx="1080400" cy="315277"/>
              </a:xfrm>
              <a:prstGeom prst="rect">
                <a:avLst/>
              </a:prstGeom>
            </p:spPr>
          </p:pic>
        </p:grpSp>
        <p:pic>
          <p:nvPicPr>
            <p:cNvPr id="15" name="Picture 14" descr="Shape, arrow&#10;&#10;Description automatically generated">
              <a:extLst>
                <a:ext uri="{FF2B5EF4-FFF2-40B4-BE49-F238E27FC236}">
                  <a16:creationId xmlns:a16="http://schemas.microsoft.com/office/drawing/2014/main" id="{FF848B53-DF02-124B-AFAC-E5E6023F64F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6200000">
              <a:off x="714901" y="2283657"/>
              <a:ext cx="670185" cy="432718"/>
            </a:xfrm>
            <a:prstGeom prst="rect">
              <a:avLst/>
            </a:prstGeom>
          </p:spPr>
        </p:pic>
      </p:grpSp>
    </p:spTree>
    <p:extLst>
      <p:ext uri="{BB962C8B-B14F-4D97-AF65-F5344CB8AC3E}">
        <p14:creationId xmlns:p14="http://schemas.microsoft.com/office/powerpoint/2010/main" val="39473358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 Slide - Green">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00A4B8"/>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00A4B8"/>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23385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grpSp>
        <p:nvGrpSpPr>
          <p:cNvPr id="10" name="Group 9">
            <a:extLst>
              <a:ext uri="{FF2B5EF4-FFF2-40B4-BE49-F238E27FC236}">
                <a16:creationId xmlns:a16="http://schemas.microsoft.com/office/drawing/2014/main" id="{2CB961A3-36D6-CD47-A316-175821411162}"/>
              </a:ext>
            </a:extLst>
          </p:cNvPr>
          <p:cNvGrpSpPr/>
          <p:nvPr userDrawn="1"/>
        </p:nvGrpSpPr>
        <p:grpSpPr>
          <a:xfrm flipV="1">
            <a:off x="3605" y="4417659"/>
            <a:ext cx="1072793" cy="2454937"/>
            <a:chOff x="277783" y="380171"/>
            <a:chExt cx="1072793" cy="2454937"/>
          </a:xfrm>
        </p:grpSpPr>
        <p:grpSp>
          <p:nvGrpSpPr>
            <p:cNvPr id="11" name="Group 10">
              <a:extLst>
                <a:ext uri="{FF2B5EF4-FFF2-40B4-BE49-F238E27FC236}">
                  <a16:creationId xmlns:a16="http://schemas.microsoft.com/office/drawing/2014/main" id="{6165FBBF-E965-E44E-BA7B-8AB685C92F9B}"/>
                </a:ext>
              </a:extLst>
            </p:cNvPr>
            <p:cNvGrpSpPr/>
            <p:nvPr userDrawn="1"/>
          </p:nvGrpSpPr>
          <p:grpSpPr>
            <a:xfrm rot="16200000">
              <a:off x="-203633" y="861587"/>
              <a:ext cx="2035625" cy="1072793"/>
              <a:chOff x="10793801" y="6184140"/>
              <a:chExt cx="1287147" cy="678338"/>
            </a:xfrm>
          </p:grpSpPr>
          <p:pic>
            <p:nvPicPr>
              <p:cNvPr id="13" name="Picture 12" descr="Icon&#10;&#10;Description automatically generated">
                <a:extLst>
                  <a:ext uri="{FF2B5EF4-FFF2-40B4-BE49-F238E27FC236}">
                    <a16:creationId xmlns:a16="http://schemas.microsoft.com/office/drawing/2014/main" id="{CAD929E4-B633-C848-9940-2D9E0A573297}"/>
                  </a:ext>
                </a:extLst>
              </p:cNvPr>
              <p:cNvPicPr>
                <a:picLocks noChangeAspect="1"/>
              </p:cNvPicPr>
              <p:nvPr userDrawn="1"/>
            </p:nvPicPr>
            <p:blipFill>
              <a:blip r:embed="rId2"/>
              <a:stretch>
                <a:fillRect/>
              </a:stretch>
            </p:blipFill>
            <p:spPr>
              <a:xfrm rot="10800000" flipH="1">
                <a:off x="11022080" y="6184140"/>
                <a:ext cx="1058868" cy="678338"/>
              </a:xfrm>
              <a:prstGeom prst="rect">
                <a:avLst/>
              </a:prstGeom>
            </p:spPr>
          </p:pic>
          <p:pic>
            <p:nvPicPr>
              <p:cNvPr id="15" name="Picture 14" descr="A picture containing text, sign, tableware, plate&#10;&#10;Description automatically generated">
                <a:extLst>
                  <a:ext uri="{FF2B5EF4-FFF2-40B4-BE49-F238E27FC236}">
                    <a16:creationId xmlns:a16="http://schemas.microsoft.com/office/drawing/2014/main" id="{8FBE5919-2F49-1441-AF1E-42CC58D4DDE1}"/>
                  </a:ext>
                </a:extLst>
              </p:cNvPr>
              <p:cNvPicPr>
                <a:picLocks noChangeAspect="1"/>
              </p:cNvPicPr>
              <p:nvPr userDrawn="1"/>
            </p:nvPicPr>
            <p:blipFill>
              <a:blip r:embed="rId3"/>
              <a:stretch>
                <a:fillRect/>
              </a:stretch>
            </p:blipFill>
            <p:spPr>
              <a:xfrm rot="10800000" flipV="1">
                <a:off x="10793801" y="6243157"/>
                <a:ext cx="1080400" cy="315277"/>
              </a:xfrm>
              <a:prstGeom prst="rect">
                <a:avLst/>
              </a:prstGeom>
            </p:spPr>
          </p:pic>
        </p:grpSp>
        <p:pic>
          <p:nvPicPr>
            <p:cNvPr id="12" name="Picture 11" descr="Shape, arrow&#10;&#10;Description automatically generated">
              <a:extLst>
                <a:ext uri="{FF2B5EF4-FFF2-40B4-BE49-F238E27FC236}">
                  <a16:creationId xmlns:a16="http://schemas.microsoft.com/office/drawing/2014/main" id="{1D0E94DA-4BB5-B648-9209-A32D9C4ECF1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6200000">
              <a:off x="714901" y="2283657"/>
              <a:ext cx="670185" cy="432718"/>
            </a:xfrm>
            <a:prstGeom prst="rect">
              <a:avLst/>
            </a:prstGeom>
          </p:spPr>
        </p:pic>
      </p:grpSp>
    </p:spTree>
    <p:extLst>
      <p:ext uri="{BB962C8B-B14F-4D97-AF65-F5344CB8AC3E}">
        <p14:creationId xmlns:p14="http://schemas.microsoft.com/office/powerpoint/2010/main" val="1089787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3023AC8-3BEC-2F41-99B7-A7980BB54772}"/>
              </a:ext>
            </a:extLst>
          </p:cNvPr>
          <p:cNvSpPr>
            <a:spLocks noGrp="1"/>
          </p:cNvSpPr>
          <p:nvPr>
            <p:ph type="pic" sz="quarter" idx="17"/>
          </p:nvPr>
        </p:nvSpPr>
        <p:spPr>
          <a:xfrm>
            <a:off x="3" y="0"/>
            <a:ext cx="12191999" cy="6858000"/>
          </a:xfrm>
          <a:custGeom>
            <a:avLst/>
            <a:gdLst>
              <a:gd name="connsiteX0" fmla="*/ 8442739 w 12191999"/>
              <a:gd name="connsiteY0" fmla="*/ 0 h 6858000"/>
              <a:gd name="connsiteX1" fmla="*/ 12191999 w 12191999"/>
              <a:gd name="connsiteY1" fmla="*/ 0 h 6858000"/>
              <a:gd name="connsiteX2" fmla="*/ 12191999 w 12191999"/>
              <a:gd name="connsiteY2" fmla="*/ 6858000 h 6858000"/>
              <a:gd name="connsiteX3" fmla="*/ 8442739 w 12191999"/>
              <a:gd name="connsiteY3" fmla="*/ 6858000 h 6858000"/>
              <a:gd name="connsiteX4" fmla="*/ 8442739 w 12191999"/>
              <a:gd name="connsiteY4" fmla="*/ 4492210 h 6858000"/>
              <a:gd name="connsiteX5" fmla="*/ 8735325 w 12191999"/>
              <a:gd name="connsiteY5" fmla="*/ 4492210 h 6858000"/>
              <a:gd name="connsiteX6" fmla="*/ 8735325 w 12191999"/>
              <a:gd name="connsiteY6" fmla="*/ 3794857 h 6858000"/>
              <a:gd name="connsiteX7" fmla="*/ 8442739 w 12191999"/>
              <a:gd name="connsiteY7" fmla="*/ 3794857 h 6858000"/>
              <a:gd name="connsiteX8" fmla="*/ 8442739 w 12191999"/>
              <a:gd name="connsiteY8" fmla="*/ 3702758 h 6858000"/>
              <a:gd name="connsiteX9" fmla="*/ 8735325 w 12191999"/>
              <a:gd name="connsiteY9" fmla="*/ 3702758 h 6858000"/>
              <a:gd name="connsiteX10" fmla="*/ 8735325 w 12191999"/>
              <a:gd name="connsiteY10" fmla="*/ 3005405 h 6858000"/>
              <a:gd name="connsiteX11" fmla="*/ 8442739 w 12191999"/>
              <a:gd name="connsiteY11" fmla="*/ 3005405 h 6858000"/>
              <a:gd name="connsiteX12" fmla="*/ 0 w 12191999"/>
              <a:gd name="connsiteY12" fmla="*/ 0 h 6858000"/>
              <a:gd name="connsiteX13" fmla="*/ 3749260 w 12191999"/>
              <a:gd name="connsiteY13" fmla="*/ 0 h 6858000"/>
              <a:gd name="connsiteX14" fmla="*/ 3749260 w 12191999"/>
              <a:gd name="connsiteY14" fmla="*/ 3005405 h 6858000"/>
              <a:gd name="connsiteX15" fmla="*/ 3456674 w 12191999"/>
              <a:gd name="connsiteY15" fmla="*/ 3005405 h 6858000"/>
              <a:gd name="connsiteX16" fmla="*/ 3456674 w 12191999"/>
              <a:gd name="connsiteY16" fmla="*/ 3702758 h 6858000"/>
              <a:gd name="connsiteX17" fmla="*/ 3749260 w 12191999"/>
              <a:gd name="connsiteY17" fmla="*/ 3702758 h 6858000"/>
              <a:gd name="connsiteX18" fmla="*/ 3749260 w 12191999"/>
              <a:gd name="connsiteY18" fmla="*/ 3794857 h 6858000"/>
              <a:gd name="connsiteX19" fmla="*/ 3456674 w 12191999"/>
              <a:gd name="connsiteY19" fmla="*/ 3794857 h 6858000"/>
              <a:gd name="connsiteX20" fmla="*/ 3456674 w 12191999"/>
              <a:gd name="connsiteY20" fmla="*/ 4492210 h 6858000"/>
              <a:gd name="connsiteX21" fmla="*/ 3749260 w 12191999"/>
              <a:gd name="connsiteY21" fmla="*/ 4492210 h 6858000"/>
              <a:gd name="connsiteX22" fmla="*/ 3749260 w 12191999"/>
              <a:gd name="connsiteY22" fmla="*/ 6858000 h 6858000"/>
              <a:gd name="connsiteX23" fmla="*/ 0 w 12191999"/>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1999" h="6858000">
                <a:moveTo>
                  <a:pt x="8442739" y="0"/>
                </a:moveTo>
                <a:lnTo>
                  <a:pt x="12191999" y="0"/>
                </a:lnTo>
                <a:lnTo>
                  <a:pt x="12191999" y="6858000"/>
                </a:lnTo>
                <a:lnTo>
                  <a:pt x="8442739" y="6858000"/>
                </a:lnTo>
                <a:lnTo>
                  <a:pt x="8442739" y="4492210"/>
                </a:lnTo>
                <a:lnTo>
                  <a:pt x="8735325" y="4492210"/>
                </a:lnTo>
                <a:lnTo>
                  <a:pt x="8735325" y="3794857"/>
                </a:lnTo>
                <a:lnTo>
                  <a:pt x="8442739" y="3794857"/>
                </a:lnTo>
                <a:lnTo>
                  <a:pt x="8442739" y="3702758"/>
                </a:lnTo>
                <a:lnTo>
                  <a:pt x="8735325" y="3702758"/>
                </a:lnTo>
                <a:lnTo>
                  <a:pt x="8735325" y="3005405"/>
                </a:lnTo>
                <a:lnTo>
                  <a:pt x="8442739" y="3005405"/>
                </a:lnTo>
                <a:close/>
                <a:moveTo>
                  <a:pt x="0" y="0"/>
                </a:moveTo>
                <a:lnTo>
                  <a:pt x="3749260" y="0"/>
                </a:lnTo>
                <a:lnTo>
                  <a:pt x="3749260" y="3005405"/>
                </a:lnTo>
                <a:lnTo>
                  <a:pt x="3456674" y="3005405"/>
                </a:lnTo>
                <a:lnTo>
                  <a:pt x="3456674" y="3702758"/>
                </a:lnTo>
                <a:lnTo>
                  <a:pt x="3749260" y="3702758"/>
                </a:lnTo>
                <a:lnTo>
                  <a:pt x="3749260" y="3794857"/>
                </a:lnTo>
                <a:lnTo>
                  <a:pt x="3456674" y="3794857"/>
                </a:lnTo>
                <a:lnTo>
                  <a:pt x="3456674" y="4492210"/>
                </a:lnTo>
                <a:lnTo>
                  <a:pt x="3749260" y="4492210"/>
                </a:lnTo>
                <a:lnTo>
                  <a:pt x="3749260" y="6858000"/>
                </a:lnTo>
                <a:lnTo>
                  <a:pt x="0" y="6858000"/>
                </a:lnTo>
                <a:close/>
              </a:path>
            </a:pathLst>
          </a:custGeom>
        </p:spPr>
        <p:txBody>
          <a:bodyPr wrap="square">
            <a:noAutofit/>
          </a:bodyPr>
          <a:lstStyle>
            <a:lvl1pPr marL="0" indent="0">
              <a:buNone/>
              <a:defRPr sz="1800">
                <a:solidFill>
                  <a:schemeClr val="bg1">
                    <a:lumMod val="50000"/>
                  </a:schemeClr>
                </a:solidFill>
              </a:defRPr>
            </a:lvl1pPr>
          </a:lstStyle>
          <a:p>
            <a:endParaRPr lang="en-US" dirty="0"/>
          </a:p>
        </p:txBody>
      </p:sp>
      <p:sp>
        <p:nvSpPr>
          <p:cNvPr id="7" name="Rectangle 6">
            <a:extLst>
              <a:ext uri="{FF2B5EF4-FFF2-40B4-BE49-F238E27FC236}">
                <a16:creationId xmlns:a16="http://schemas.microsoft.com/office/drawing/2014/main" id="{6FBAA0F1-195B-D445-A485-B54130858554}"/>
              </a:ext>
            </a:extLst>
          </p:cNvPr>
          <p:cNvSpPr/>
          <p:nvPr userDrawn="1"/>
        </p:nvSpPr>
        <p:spPr>
          <a:xfrm flipV="1">
            <a:off x="3749261" y="0"/>
            <a:ext cx="4693480" cy="6858000"/>
          </a:xfrm>
          <a:prstGeom prst="rect">
            <a:avLst/>
          </a:prstGeom>
          <a:solidFill>
            <a:srgbClr val="7DCCC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pic>
        <p:nvPicPr>
          <p:cNvPr id="8" name="Picture 7" descr="Logo, company name&#10;&#10;Description automatically generated">
            <a:extLst>
              <a:ext uri="{FF2B5EF4-FFF2-40B4-BE49-F238E27FC236}">
                <a16:creationId xmlns:a16="http://schemas.microsoft.com/office/drawing/2014/main" id="{2EFD00F1-BD85-E84C-95A1-7205A55F527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49261" y="0"/>
            <a:ext cx="4693480" cy="3005405"/>
          </a:xfrm>
          <a:prstGeom prst="rect">
            <a:avLst/>
          </a:prstGeom>
        </p:spPr>
      </p:pic>
      <p:sp>
        <p:nvSpPr>
          <p:cNvPr id="9" name="Text Placeholder 23">
            <a:extLst>
              <a:ext uri="{FF2B5EF4-FFF2-40B4-BE49-F238E27FC236}">
                <a16:creationId xmlns:a16="http://schemas.microsoft.com/office/drawing/2014/main" id="{5CFA7E23-3571-2C4B-80B7-79879CE1C208}"/>
              </a:ext>
            </a:extLst>
          </p:cNvPr>
          <p:cNvSpPr>
            <a:spLocks noGrp="1"/>
          </p:cNvSpPr>
          <p:nvPr>
            <p:ph type="body" sz="quarter" idx="15" hasCustomPrompt="1"/>
          </p:nvPr>
        </p:nvSpPr>
        <p:spPr>
          <a:xfrm>
            <a:off x="3456676" y="3794857"/>
            <a:ext cx="5278651" cy="697353"/>
          </a:xfrm>
          <a:solidFill>
            <a:srgbClr val="FDC562"/>
          </a:solidFill>
        </p:spPr>
        <p:txBody>
          <a:bodyPr anchor="ctr">
            <a:noAutofit/>
          </a:bodyPr>
          <a:lstStyle>
            <a:lvl1pPr marL="0" indent="0" algn="ctr">
              <a:buNone/>
              <a:defRPr sz="5400" b="1" baseline="0">
                <a:solidFill>
                  <a:schemeClr val="bg1"/>
                </a:solidFill>
                <a:latin typeface="+mn-lt"/>
              </a:defRPr>
            </a:lvl1pPr>
          </a:lstStyle>
          <a:p>
            <a:pPr lvl="0"/>
            <a:r>
              <a:rPr lang="en-US" dirty="0"/>
              <a:t>POWERPIONT</a:t>
            </a:r>
          </a:p>
        </p:txBody>
      </p:sp>
      <p:sp>
        <p:nvSpPr>
          <p:cNvPr id="15" name="Text Placeholder 23">
            <a:extLst>
              <a:ext uri="{FF2B5EF4-FFF2-40B4-BE49-F238E27FC236}">
                <a16:creationId xmlns:a16="http://schemas.microsoft.com/office/drawing/2014/main" id="{8713692F-788B-E24D-A53D-666A91F7DDF1}"/>
              </a:ext>
            </a:extLst>
          </p:cNvPr>
          <p:cNvSpPr>
            <a:spLocks noGrp="1"/>
          </p:cNvSpPr>
          <p:nvPr>
            <p:ph type="body" sz="quarter" idx="16" hasCustomPrompt="1"/>
          </p:nvPr>
        </p:nvSpPr>
        <p:spPr>
          <a:xfrm>
            <a:off x="3456676" y="3005405"/>
            <a:ext cx="5278651" cy="697353"/>
          </a:xfrm>
          <a:solidFill>
            <a:srgbClr val="FDC562"/>
          </a:solidFill>
        </p:spPr>
        <p:txBody>
          <a:bodyPr anchor="ctr">
            <a:normAutofit/>
          </a:bodyPr>
          <a:lstStyle>
            <a:lvl1pPr marL="0" indent="0" algn="ctr">
              <a:buNone/>
              <a:defRPr sz="3600" b="0" i="0">
                <a:solidFill>
                  <a:schemeClr val="bg1"/>
                </a:solidFill>
                <a:latin typeface="+mn-lt"/>
              </a:defRPr>
            </a:lvl1pPr>
          </a:lstStyle>
          <a:p>
            <a:pPr lvl="0"/>
            <a:r>
              <a:rPr lang="en-US" dirty="0"/>
              <a:t>Cover Design 1</a:t>
            </a:r>
          </a:p>
        </p:txBody>
      </p:sp>
      <p:pic>
        <p:nvPicPr>
          <p:cNvPr id="20" name="Picture 19" descr="Icon&#10;&#10;Description automatically generated">
            <a:extLst>
              <a:ext uri="{FF2B5EF4-FFF2-40B4-BE49-F238E27FC236}">
                <a16:creationId xmlns:a16="http://schemas.microsoft.com/office/drawing/2014/main" id="{8E90E357-AB82-4145-8318-176F2E8FA58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3749261" y="5029200"/>
            <a:ext cx="2432322" cy="1828800"/>
          </a:xfrm>
          <a:prstGeom prst="rect">
            <a:avLst/>
          </a:prstGeom>
        </p:spPr>
      </p:pic>
      <p:pic>
        <p:nvPicPr>
          <p:cNvPr id="21" name="Picture 20">
            <a:extLst>
              <a:ext uri="{FF2B5EF4-FFF2-40B4-BE49-F238E27FC236}">
                <a16:creationId xmlns:a16="http://schemas.microsoft.com/office/drawing/2014/main" id="{4777C5BD-C557-5D4F-9B1A-ED5E8250C224}"/>
              </a:ext>
            </a:extLst>
          </p:cNvPr>
          <p:cNvPicPr>
            <a:picLocks noChangeAspect="1"/>
          </p:cNvPicPr>
          <p:nvPr userDrawn="1"/>
        </p:nvPicPr>
        <p:blipFill>
          <a:blip r:embed="rId4"/>
          <a:stretch>
            <a:fillRect/>
          </a:stretch>
        </p:blipFill>
        <p:spPr>
          <a:xfrm>
            <a:off x="5048251" y="6299200"/>
            <a:ext cx="2095500" cy="558800"/>
          </a:xfrm>
          <a:prstGeom prst="rect">
            <a:avLst/>
          </a:prstGeom>
        </p:spPr>
      </p:pic>
    </p:spTree>
    <p:extLst>
      <p:ext uri="{BB962C8B-B14F-4D97-AF65-F5344CB8AC3E}">
        <p14:creationId xmlns:p14="http://schemas.microsoft.com/office/powerpoint/2010/main" val="40978674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llet Slide - Lim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7DCCC6"/>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7DCCC6"/>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23385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grpSp>
        <p:nvGrpSpPr>
          <p:cNvPr id="10" name="Group 9">
            <a:extLst>
              <a:ext uri="{FF2B5EF4-FFF2-40B4-BE49-F238E27FC236}">
                <a16:creationId xmlns:a16="http://schemas.microsoft.com/office/drawing/2014/main" id="{85AB54D3-E2AB-8546-8A06-75F48A99C7D7}"/>
              </a:ext>
            </a:extLst>
          </p:cNvPr>
          <p:cNvGrpSpPr/>
          <p:nvPr userDrawn="1"/>
        </p:nvGrpSpPr>
        <p:grpSpPr>
          <a:xfrm flipV="1">
            <a:off x="3605" y="4417659"/>
            <a:ext cx="1072793" cy="2454937"/>
            <a:chOff x="277783" y="380171"/>
            <a:chExt cx="1072793" cy="2454937"/>
          </a:xfrm>
        </p:grpSpPr>
        <p:grpSp>
          <p:nvGrpSpPr>
            <p:cNvPr id="11" name="Group 10">
              <a:extLst>
                <a:ext uri="{FF2B5EF4-FFF2-40B4-BE49-F238E27FC236}">
                  <a16:creationId xmlns:a16="http://schemas.microsoft.com/office/drawing/2014/main" id="{E20E4244-4D1C-8442-B81A-23559CB67BB5}"/>
                </a:ext>
              </a:extLst>
            </p:cNvPr>
            <p:cNvGrpSpPr/>
            <p:nvPr userDrawn="1"/>
          </p:nvGrpSpPr>
          <p:grpSpPr>
            <a:xfrm rot="16200000">
              <a:off x="-203633" y="861587"/>
              <a:ext cx="2035625" cy="1072793"/>
              <a:chOff x="10793801" y="6184140"/>
              <a:chExt cx="1287147" cy="678338"/>
            </a:xfrm>
          </p:grpSpPr>
          <p:pic>
            <p:nvPicPr>
              <p:cNvPr id="13" name="Picture 12" descr="Icon&#10;&#10;Description automatically generated">
                <a:extLst>
                  <a:ext uri="{FF2B5EF4-FFF2-40B4-BE49-F238E27FC236}">
                    <a16:creationId xmlns:a16="http://schemas.microsoft.com/office/drawing/2014/main" id="{C5DBF37A-8971-9D44-9B06-FE7342DDDA8E}"/>
                  </a:ext>
                </a:extLst>
              </p:cNvPr>
              <p:cNvPicPr>
                <a:picLocks noChangeAspect="1"/>
              </p:cNvPicPr>
              <p:nvPr userDrawn="1"/>
            </p:nvPicPr>
            <p:blipFill>
              <a:blip r:embed="rId2"/>
              <a:stretch>
                <a:fillRect/>
              </a:stretch>
            </p:blipFill>
            <p:spPr>
              <a:xfrm rot="10800000" flipH="1">
                <a:off x="11022080" y="6184140"/>
                <a:ext cx="1058868" cy="678338"/>
              </a:xfrm>
              <a:prstGeom prst="rect">
                <a:avLst/>
              </a:prstGeom>
            </p:spPr>
          </p:pic>
          <p:pic>
            <p:nvPicPr>
              <p:cNvPr id="15" name="Picture 14" descr="A picture containing text, sign, tableware, plate&#10;&#10;Description automatically generated">
                <a:extLst>
                  <a:ext uri="{FF2B5EF4-FFF2-40B4-BE49-F238E27FC236}">
                    <a16:creationId xmlns:a16="http://schemas.microsoft.com/office/drawing/2014/main" id="{147581F9-CB03-3244-991B-A40D465D80E4}"/>
                  </a:ext>
                </a:extLst>
              </p:cNvPr>
              <p:cNvPicPr>
                <a:picLocks noChangeAspect="1"/>
              </p:cNvPicPr>
              <p:nvPr userDrawn="1"/>
            </p:nvPicPr>
            <p:blipFill>
              <a:blip r:embed="rId3"/>
              <a:stretch>
                <a:fillRect/>
              </a:stretch>
            </p:blipFill>
            <p:spPr>
              <a:xfrm rot="10800000" flipV="1">
                <a:off x="10793801" y="6243157"/>
                <a:ext cx="1080400" cy="315277"/>
              </a:xfrm>
              <a:prstGeom prst="rect">
                <a:avLst/>
              </a:prstGeom>
            </p:spPr>
          </p:pic>
        </p:grpSp>
        <p:pic>
          <p:nvPicPr>
            <p:cNvPr id="12" name="Picture 11" descr="Shape, arrow&#10;&#10;Description automatically generated">
              <a:extLst>
                <a:ext uri="{FF2B5EF4-FFF2-40B4-BE49-F238E27FC236}">
                  <a16:creationId xmlns:a16="http://schemas.microsoft.com/office/drawing/2014/main" id="{7EA91FD7-430E-774F-97C0-352D9DDD67C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6200000">
              <a:off x="714901" y="2283657"/>
              <a:ext cx="670185" cy="432718"/>
            </a:xfrm>
            <a:prstGeom prst="rect">
              <a:avLst/>
            </a:prstGeom>
          </p:spPr>
        </p:pic>
      </p:grpSp>
    </p:spTree>
    <p:extLst>
      <p:ext uri="{BB962C8B-B14F-4D97-AF65-F5344CB8AC3E}">
        <p14:creationId xmlns:p14="http://schemas.microsoft.com/office/powerpoint/2010/main" val="906445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ur Journey 1">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DFEFB84-F567-D648-B64F-EE8CC90AA5FD}"/>
              </a:ext>
            </a:extLst>
          </p:cNvPr>
          <p:cNvSpPr txBox="1"/>
          <p:nvPr userDrawn="1"/>
        </p:nvSpPr>
        <p:spPr>
          <a:xfrm>
            <a:off x="4396800" y="809464"/>
            <a:ext cx="3398400" cy="507831"/>
          </a:xfrm>
          <a:prstGeom prst="rect">
            <a:avLst/>
          </a:prstGeom>
          <a:noFill/>
          <a:ln>
            <a:noFill/>
          </a:ln>
        </p:spPr>
        <p:txBody>
          <a:bodyPr wrap="square" rtlCol="0">
            <a:spAutoFit/>
          </a:bodyPr>
          <a:lstStyle/>
          <a:p>
            <a:pPr algn="ctr"/>
            <a:r>
              <a:rPr lang="en-US" sz="2700" spc="150" dirty="0">
                <a:solidFill>
                  <a:schemeClr val="tx2"/>
                </a:solidFill>
                <a:latin typeface="Montserrat Medium" pitchFamily="2" charset="77"/>
                <a:ea typeface="Roboto" panose="02000000000000000000" pitchFamily="2" charset="0"/>
                <a:cs typeface="Poppins Medium" pitchFamily="2" charset="77"/>
              </a:rPr>
              <a:t>OUR TIMELINE</a:t>
            </a:r>
          </a:p>
        </p:txBody>
      </p:sp>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23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BE62D4D3-21EB-0349-B504-782647ECA544}"/>
              </a:ext>
            </a:extLst>
          </p:cNvPr>
          <p:cNvSpPr/>
          <p:nvPr/>
        </p:nvSpPr>
        <p:spPr>
          <a:xfrm>
            <a:off x="4956904" y="3803693"/>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19" name="Rectangle 18">
            <a:extLst>
              <a:ext uri="{FF2B5EF4-FFF2-40B4-BE49-F238E27FC236}">
                <a16:creationId xmlns:a16="http://schemas.microsoft.com/office/drawing/2014/main" id="{2E52E7C6-64EF-FA4A-987B-05E44539FB1E}"/>
              </a:ext>
            </a:extLst>
          </p:cNvPr>
          <p:cNvSpPr/>
          <p:nvPr/>
        </p:nvSpPr>
        <p:spPr>
          <a:xfrm>
            <a:off x="8370812"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7" name="Rectangle 26">
            <a:extLst>
              <a:ext uri="{FF2B5EF4-FFF2-40B4-BE49-F238E27FC236}">
                <a16:creationId xmlns:a16="http://schemas.microsoft.com/office/drawing/2014/main" id="{526AA091-4676-F84E-93FF-824FF1A4B10B}"/>
              </a:ext>
            </a:extLst>
          </p:cNvPr>
          <p:cNvSpPr/>
          <p:nvPr userDrawn="1"/>
        </p:nvSpPr>
        <p:spPr>
          <a:xfrm>
            <a:off x="548344" y="1141653"/>
            <a:ext cx="792000" cy="21410"/>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23385C"/>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00A4B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7DCCC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grpSp>
        <p:nvGrpSpPr>
          <p:cNvPr id="24" name="Group 23">
            <a:extLst>
              <a:ext uri="{FF2B5EF4-FFF2-40B4-BE49-F238E27FC236}">
                <a16:creationId xmlns:a16="http://schemas.microsoft.com/office/drawing/2014/main" id="{423E7F98-4FE6-2744-BCE7-4C6424790D6B}"/>
              </a:ext>
            </a:extLst>
          </p:cNvPr>
          <p:cNvGrpSpPr/>
          <p:nvPr userDrawn="1"/>
        </p:nvGrpSpPr>
        <p:grpSpPr>
          <a:xfrm>
            <a:off x="0" y="6194352"/>
            <a:ext cx="1847358" cy="678338"/>
            <a:chOff x="0" y="6194352"/>
            <a:chExt cx="1847358" cy="678338"/>
          </a:xfrm>
        </p:grpSpPr>
        <p:pic>
          <p:nvPicPr>
            <p:cNvPr id="25" name="Picture 24" descr="Icon&#10;&#10;Description automatically generated">
              <a:extLst>
                <a:ext uri="{FF2B5EF4-FFF2-40B4-BE49-F238E27FC236}">
                  <a16:creationId xmlns:a16="http://schemas.microsoft.com/office/drawing/2014/main" id="{956F36F9-C9B1-AB4B-87A9-D877E6235DE4}"/>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26" name="Picture 25" descr="A picture containing text, sign, tableware, plate&#10;&#10;Description automatically generated">
              <a:extLst>
                <a:ext uri="{FF2B5EF4-FFF2-40B4-BE49-F238E27FC236}">
                  <a16:creationId xmlns:a16="http://schemas.microsoft.com/office/drawing/2014/main" id="{A0C0112C-A949-BE48-9D65-7312EA8EDD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29" name="Picture 28" descr="Shape, arrow&#10;&#10;Description automatically generated">
              <a:extLst>
                <a:ext uri="{FF2B5EF4-FFF2-40B4-BE49-F238E27FC236}">
                  <a16:creationId xmlns:a16="http://schemas.microsoft.com/office/drawing/2014/main" id="{D5B5F429-8C66-0B47-905F-044D161E8EB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15871000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ectangle 18">
            <a:extLst>
              <a:ext uri="{FF2B5EF4-FFF2-40B4-BE49-F238E27FC236}">
                <a16:creationId xmlns:a16="http://schemas.microsoft.com/office/drawing/2014/main" id="{1B55B83A-4FE7-254B-BB23-DA5834F3C561}"/>
              </a:ext>
            </a:extLst>
          </p:cNvPr>
          <p:cNvSpPr/>
          <p:nvPr userDrawn="1"/>
        </p:nvSpPr>
        <p:spPr>
          <a:xfrm>
            <a:off x="5027413"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23385C">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F16A4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FDC56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grpSp>
        <p:nvGrpSpPr>
          <p:cNvPr id="18" name="Group 17">
            <a:extLst>
              <a:ext uri="{FF2B5EF4-FFF2-40B4-BE49-F238E27FC236}">
                <a16:creationId xmlns:a16="http://schemas.microsoft.com/office/drawing/2014/main" id="{301E90AB-B86D-A74F-A582-BCC29B67393B}"/>
              </a:ext>
            </a:extLst>
          </p:cNvPr>
          <p:cNvGrpSpPr/>
          <p:nvPr userDrawn="1"/>
        </p:nvGrpSpPr>
        <p:grpSpPr>
          <a:xfrm>
            <a:off x="5067451" y="6036885"/>
            <a:ext cx="1765535" cy="1041400"/>
            <a:chOff x="5067451" y="6036885"/>
            <a:chExt cx="1765535" cy="1041400"/>
          </a:xfrm>
        </p:grpSpPr>
        <p:pic>
          <p:nvPicPr>
            <p:cNvPr id="20" name="Picture 19" descr="Icon&#10;&#10;Description automatically generated">
              <a:extLst>
                <a:ext uri="{FF2B5EF4-FFF2-40B4-BE49-F238E27FC236}">
                  <a16:creationId xmlns:a16="http://schemas.microsoft.com/office/drawing/2014/main" id="{83087091-6393-D749-9271-8649D6A7D2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0086" y="6036885"/>
              <a:ext cx="1612900" cy="1041400"/>
            </a:xfrm>
            <a:prstGeom prst="rect">
              <a:avLst/>
            </a:prstGeom>
          </p:spPr>
        </p:pic>
        <p:pic>
          <p:nvPicPr>
            <p:cNvPr id="22" name="Picture 21" descr="A picture containing text, sign, tableware, plate&#10;&#10;Description automatically generated">
              <a:extLst>
                <a:ext uri="{FF2B5EF4-FFF2-40B4-BE49-F238E27FC236}">
                  <a16:creationId xmlns:a16="http://schemas.microsoft.com/office/drawing/2014/main" id="{B829CFAB-95E9-0844-9A9F-C1F86F6E56F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55747" y="6218244"/>
              <a:ext cx="1080400" cy="315277"/>
            </a:xfrm>
            <a:prstGeom prst="rect">
              <a:avLst/>
            </a:prstGeom>
          </p:spPr>
        </p:pic>
        <p:pic>
          <p:nvPicPr>
            <p:cNvPr id="23" name="Picture 22" descr="Shape, arrow&#10;&#10;Description automatically generated">
              <a:extLst>
                <a:ext uri="{FF2B5EF4-FFF2-40B4-BE49-F238E27FC236}">
                  <a16:creationId xmlns:a16="http://schemas.microsoft.com/office/drawing/2014/main" id="{376EB386-9840-1F44-8689-5C9E9C16573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67451" y="6387828"/>
              <a:ext cx="488296" cy="315278"/>
            </a:xfrm>
            <a:prstGeom prst="rect">
              <a:avLst/>
            </a:prstGeom>
          </p:spPr>
        </p:pic>
      </p:grpSp>
    </p:spTree>
    <p:extLst>
      <p:ext uri="{BB962C8B-B14F-4D97-AF65-F5344CB8AC3E}">
        <p14:creationId xmlns:p14="http://schemas.microsoft.com/office/powerpoint/2010/main" val="39415678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832249"/>
            <a:ext cx="10088030" cy="1233055"/>
            <a:chOff x="4201590" y="5664497"/>
            <a:chExt cx="20176060" cy="246610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201590" y="5664497"/>
              <a:ext cx="2466109" cy="2466109"/>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00A4B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7DCCC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grpSp>
        <p:nvGrpSpPr>
          <p:cNvPr id="14" name="Group 13">
            <a:extLst>
              <a:ext uri="{FF2B5EF4-FFF2-40B4-BE49-F238E27FC236}">
                <a16:creationId xmlns:a16="http://schemas.microsoft.com/office/drawing/2014/main" id="{FD151DD0-93D4-4C4C-AAA3-B93A3D428C5D}"/>
              </a:ext>
            </a:extLst>
          </p:cNvPr>
          <p:cNvGrpSpPr/>
          <p:nvPr userDrawn="1"/>
        </p:nvGrpSpPr>
        <p:grpSpPr>
          <a:xfrm flipH="1">
            <a:off x="10344642" y="6178622"/>
            <a:ext cx="1847358" cy="678338"/>
            <a:chOff x="0" y="6194352"/>
            <a:chExt cx="1847358" cy="678338"/>
          </a:xfrm>
        </p:grpSpPr>
        <p:pic>
          <p:nvPicPr>
            <p:cNvPr id="15" name="Picture 14" descr="Icon&#10;&#10;Description automatically generated">
              <a:extLst>
                <a:ext uri="{FF2B5EF4-FFF2-40B4-BE49-F238E27FC236}">
                  <a16:creationId xmlns:a16="http://schemas.microsoft.com/office/drawing/2014/main" id="{3A6EA9FE-CD34-9547-ADEB-A87192902E78}"/>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16" name="Picture 15" descr="A picture containing text, sign, tableware, plate&#10;&#10;Description automatically generated">
              <a:extLst>
                <a:ext uri="{FF2B5EF4-FFF2-40B4-BE49-F238E27FC236}">
                  <a16:creationId xmlns:a16="http://schemas.microsoft.com/office/drawing/2014/main" id="{055165DB-7D31-5048-B513-37877C807EB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278662" y="6218244"/>
              <a:ext cx="1080400" cy="315277"/>
            </a:xfrm>
            <a:prstGeom prst="rect">
              <a:avLst/>
            </a:prstGeom>
          </p:spPr>
        </p:pic>
        <p:pic>
          <p:nvPicPr>
            <p:cNvPr id="17" name="Picture 16" descr="Shape, arrow&#10;&#10;Description automatically generated">
              <a:extLst>
                <a:ext uri="{FF2B5EF4-FFF2-40B4-BE49-F238E27FC236}">
                  <a16:creationId xmlns:a16="http://schemas.microsoft.com/office/drawing/2014/main" id="{D7CC6910-4BD5-7344-B553-10F4009FC26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41334337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grpSp>
        <p:nvGrpSpPr>
          <p:cNvPr id="10" name="Group 9">
            <a:extLst>
              <a:ext uri="{FF2B5EF4-FFF2-40B4-BE49-F238E27FC236}">
                <a16:creationId xmlns:a16="http://schemas.microsoft.com/office/drawing/2014/main" id="{9BF7CEE9-1FAC-8941-96E0-15D619D7E8E0}"/>
              </a:ext>
            </a:extLst>
          </p:cNvPr>
          <p:cNvGrpSpPr/>
          <p:nvPr userDrawn="1"/>
        </p:nvGrpSpPr>
        <p:grpSpPr>
          <a:xfrm flipH="1">
            <a:off x="10344642" y="6178622"/>
            <a:ext cx="1847358" cy="678338"/>
            <a:chOff x="0" y="6194352"/>
            <a:chExt cx="1847358" cy="678338"/>
          </a:xfrm>
        </p:grpSpPr>
        <p:pic>
          <p:nvPicPr>
            <p:cNvPr id="11" name="Picture 10" descr="Icon&#10;&#10;Description automatically generated">
              <a:extLst>
                <a:ext uri="{FF2B5EF4-FFF2-40B4-BE49-F238E27FC236}">
                  <a16:creationId xmlns:a16="http://schemas.microsoft.com/office/drawing/2014/main" id="{6FDE962F-AFD8-D14B-96CE-289FE41B14F5}"/>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12" name="Picture 11" descr="A picture containing text, sign, tableware, plate&#10;&#10;Description automatically generated">
              <a:extLst>
                <a:ext uri="{FF2B5EF4-FFF2-40B4-BE49-F238E27FC236}">
                  <a16:creationId xmlns:a16="http://schemas.microsoft.com/office/drawing/2014/main" id="{F78A9A10-FF2F-AB41-95F0-23F4ED67C1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278662" y="6218244"/>
              <a:ext cx="1080400" cy="315277"/>
            </a:xfrm>
            <a:prstGeom prst="rect">
              <a:avLst/>
            </a:prstGeom>
          </p:spPr>
        </p:pic>
        <p:pic>
          <p:nvPicPr>
            <p:cNvPr id="13" name="Picture 12" descr="Shape, arrow&#10;&#10;Description automatically generated">
              <a:extLst>
                <a:ext uri="{FF2B5EF4-FFF2-40B4-BE49-F238E27FC236}">
                  <a16:creationId xmlns:a16="http://schemas.microsoft.com/office/drawing/2014/main" id="{548FB04C-864B-5641-92EA-DB297F82C6A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1387720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23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22138"/>
            <a:ext cx="12181236" cy="582221"/>
          </a:xfrm>
        </p:spPr>
        <p:txBody>
          <a:bodyPr>
            <a:normAutofit/>
          </a:bodyPr>
          <a:lstStyle>
            <a:lvl1pPr marL="0" indent="0" algn="ctr">
              <a:buNone/>
              <a:defRPr sz="3600" b="0" i="0">
                <a:solidFill>
                  <a:srgbClr val="23385C"/>
                </a:solidFill>
                <a:latin typeface="+mn-lt"/>
              </a:defRPr>
            </a:lvl1pPr>
          </a:lstStyle>
          <a:p>
            <a:pPr lvl="0"/>
            <a:r>
              <a:rPr lang="en-US" dirty="0"/>
              <a:t>Heading</a:t>
            </a:r>
          </a:p>
        </p:txBody>
      </p:sp>
      <p:grpSp>
        <p:nvGrpSpPr>
          <p:cNvPr id="26" name="Group 25">
            <a:extLst>
              <a:ext uri="{FF2B5EF4-FFF2-40B4-BE49-F238E27FC236}">
                <a16:creationId xmlns:a16="http://schemas.microsoft.com/office/drawing/2014/main" id="{AC475032-DAB7-304F-BF53-A3C3404916B5}"/>
              </a:ext>
            </a:extLst>
          </p:cNvPr>
          <p:cNvGrpSpPr/>
          <p:nvPr userDrawn="1"/>
        </p:nvGrpSpPr>
        <p:grpSpPr>
          <a:xfrm>
            <a:off x="5067451" y="6036885"/>
            <a:ext cx="1765535" cy="1041400"/>
            <a:chOff x="5067451" y="6036885"/>
            <a:chExt cx="1765535" cy="1041400"/>
          </a:xfrm>
        </p:grpSpPr>
        <p:pic>
          <p:nvPicPr>
            <p:cNvPr id="27" name="Picture 26" descr="Icon&#10;&#10;Description automatically generated">
              <a:extLst>
                <a:ext uri="{FF2B5EF4-FFF2-40B4-BE49-F238E27FC236}">
                  <a16:creationId xmlns:a16="http://schemas.microsoft.com/office/drawing/2014/main" id="{7772EBA6-F1EE-3349-870B-DA8A0907A2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0086" y="6036885"/>
              <a:ext cx="1612900" cy="1041400"/>
            </a:xfrm>
            <a:prstGeom prst="rect">
              <a:avLst/>
            </a:prstGeom>
          </p:spPr>
        </p:pic>
        <p:pic>
          <p:nvPicPr>
            <p:cNvPr id="28" name="Picture 27" descr="A picture containing text, sign, tableware, plate&#10;&#10;Description automatically generated">
              <a:extLst>
                <a:ext uri="{FF2B5EF4-FFF2-40B4-BE49-F238E27FC236}">
                  <a16:creationId xmlns:a16="http://schemas.microsoft.com/office/drawing/2014/main" id="{AB75FCCC-38AC-A147-87ED-B00DBF1BE25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55747" y="6218244"/>
              <a:ext cx="1080400" cy="315277"/>
            </a:xfrm>
            <a:prstGeom prst="rect">
              <a:avLst/>
            </a:prstGeom>
          </p:spPr>
        </p:pic>
        <p:pic>
          <p:nvPicPr>
            <p:cNvPr id="29" name="Picture 28" descr="Shape, arrow&#10;&#10;Description automatically generated">
              <a:extLst>
                <a:ext uri="{FF2B5EF4-FFF2-40B4-BE49-F238E27FC236}">
                  <a16:creationId xmlns:a16="http://schemas.microsoft.com/office/drawing/2014/main" id="{8D82AE2D-D776-E640-A44F-4D690A0FE5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67451" y="6387828"/>
              <a:ext cx="488296" cy="315278"/>
            </a:xfrm>
            <a:prstGeom prst="rect">
              <a:avLst/>
            </a:prstGeom>
          </p:spPr>
        </p:pic>
      </p:grpSp>
    </p:spTree>
    <p:extLst>
      <p:ext uri="{BB962C8B-B14F-4D97-AF65-F5344CB8AC3E}">
        <p14:creationId xmlns:p14="http://schemas.microsoft.com/office/powerpoint/2010/main" val="5040658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4249" y="1546728"/>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23385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7348" y="1588163"/>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23385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7276" y="1593028"/>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00A4B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8709" y="1634463"/>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00A4B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4267" y="1599278"/>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7DCCC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1385" y="1640713"/>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7DCCC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1967843" y="4647272"/>
            <a:ext cx="2061046" cy="1237497"/>
          </a:xfrm>
        </p:spPr>
        <p:txBody>
          <a:bodyPr/>
          <a:lstStyle>
            <a:lvl1pPr algn="ctr">
              <a:buNone/>
              <a:defRPr sz="1500" b="0" i="0" spc="0">
                <a:solidFill>
                  <a:srgbClr val="23385C"/>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5146" y="4152598"/>
            <a:ext cx="2061046" cy="335052"/>
          </a:xfrm>
        </p:spPr>
        <p:txBody>
          <a:bodyPr/>
          <a:lstStyle>
            <a:lvl1pPr algn="ctr">
              <a:buNone/>
              <a:defRPr sz="2000" b="0" i="0" spc="0">
                <a:solidFill>
                  <a:srgbClr val="23385C"/>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0305" y="4685118"/>
            <a:ext cx="2061046" cy="1237497"/>
          </a:xfrm>
        </p:spPr>
        <p:txBody>
          <a:bodyPr/>
          <a:lstStyle>
            <a:lvl1pPr algn="ctr">
              <a:buNone/>
              <a:defRPr sz="1500" b="0" i="0" spc="0">
                <a:solidFill>
                  <a:srgbClr val="23385C"/>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7608" y="4190444"/>
            <a:ext cx="2061046" cy="335052"/>
          </a:xfrm>
        </p:spPr>
        <p:txBody>
          <a:bodyPr/>
          <a:lstStyle>
            <a:lvl1pPr algn="ctr">
              <a:buNone/>
              <a:defRPr sz="2000" b="0" i="0" spc="0">
                <a:solidFill>
                  <a:srgbClr val="00A4B8"/>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8490663" y="4685118"/>
            <a:ext cx="2061046" cy="1237497"/>
          </a:xfrm>
        </p:spPr>
        <p:txBody>
          <a:bodyPr/>
          <a:lstStyle>
            <a:lvl1pPr algn="ctr">
              <a:buNone/>
              <a:defRPr sz="1500" b="0" i="0" spc="0">
                <a:solidFill>
                  <a:srgbClr val="23385C"/>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7966" y="4190444"/>
            <a:ext cx="2061046" cy="335052"/>
          </a:xfrm>
        </p:spPr>
        <p:txBody>
          <a:bodyPr/>
          <a:lstStyle>
            <a:lvl1pPr algn="ctr">
              <a:buNone/>
              <a:defRPr sz="2000" b="0" i="0" spc="0">
                <a:solidFill>
                  <a:srgbClr val="7DCCC6"/>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23385C"/>
                </a:solidFill>
                <a:latin typeface="+mn-lt"/>
              </a:defRPr>
            </a:lvl1pPr>
          </a:lstStyle>
          <a:p>
            <a:pPr lvl="0"/>
            <a:r>
              <a:rPr lang="en-US" dirty="0"/>
              <a:t>Heading</a:t>
            </a:r>
          </a:p>
        </p:txBody>
      </p:sp>
      <p:grpSp>
        <p:nvGrpSpPr>
          <p:cNvPr id="22" name="Group 21">
            <a:extLst>
              <a:ext uri="{FF2B5EF4-FFF2-40B4-BE49-F238E27FC236}">
                <a16:creationId xmlns:a16="http://schemas.microsoft.com/office/drawing/2014/main" id="{D1B88B6A-8D11-514C-B2D6-79146707A8E8}"/>
              </a:ext>
            </a:extLst>
          </p:cNvPr>
          <p:cNvGrpSpPr/>
          <p:nvPr userDrawn="1"/>
        </p:nvGrpSpPr>
        <p:grpSpPr>
          <a:xfrm>
            <a:off x="5067451" y="6036885"/>
            <a:ext cx="1765535" cy="1041400"/>
            <a:chOff x="5067451" y="6036885"/>
            <a:chExt cx="1765535" cy="1041400"/>
          </a:xfrm>
        </p:grpSpPr>
        <p:pic>
          <p:nvPicPr>
            <p:cNvPr id="23" name="Picture 22" descr="Icon&#10;&#10;Description automatically generated">
              <a:extLst>
                <a:ext uri="{FF2B5EF4-FFF2-40B4-BE49-F238E27FC236}">
                  <a16:creationId xmlns:a16="http://schemas.microsoft.com/office/drawing/2014/main" id="{D8C5B22D-3390-3A40-A1D5-3774D41C6C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0086" y="6036885"/>
              <a:ext cx="1612900" cy="1041400"/>
            </a:xfrm>
            <a:prstGeom prst="rect">
              <a:avLst/>
            </a:prstGeom>
          </p:spPr>
        </p:pic>
        <p:pic>
          <p:nvPicPr>
            <p:cNvPr id="24" name="Picture 23" descr="A picture containing text, sign, tableware, plate&#10;&#10;Description automatically generated">
              <a:extLst>
                <a:ext uri="{FF2B5EF4-FFF2-40B4-BE49-F238E27FC236}">
                  <a16:creationId xmlns:a16="http://schemas.microsoft.com/office/drawing/2014/main" id="{ED964094-6516-9044-B1BD-5934D68608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55747" y="6218244"/>
              <a:ext cx="1080400" cy="315277"/>
            </a:xfrm>
            <a:prstGeom prst="rect">
              <a:avLst/>
            </a:prstGeom>
          </p:spPr>
        </p:pic>
        <p:pic>
          <p:nvPicPr>
            <p:cNvPr id="25" name="Picture 24" descr="Shape, arrow&#10;&#10;Description automatically generated">
              <a:extLst>
                <a:ext uri="{FF2B5EF4-FFF2-40B4-BE49-F238E27FC236}">
                  <a16:creationId xmlns:a16="http://schemas.microsoft.com/office/drawing/2014/main" id="{5300CC89-2E33-FC40-B06A-D37A4DE8FB9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67451" y="6387828"/>
              <a:ext cx="488296" cy="315278"/>
            </a:xfrm>
            <a:prstGeom prst="rect">
              <a:avLst/>
            </a:prstGeom>
          </p:spPr>
        </p:pic>
      </p:grpSp>
    </p:spTree>
    <p:extLst>
      <p:ext uri="{BB962C8B-B14F-4D97-AF65-F5344CB8AC3E}">
        <p14:creationId xmlns:p14="http://schemas.microsoft.com/office/powerpoint/2010/main" val="40682548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93681" y="1544244"/>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00A4B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36780" y="1585679"/>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00A4B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57993" y="1544244"/>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7DCCC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99426" y="1585679"/>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7DCCC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29368" y="1544244"/>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23385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76487" y="1585679"/>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23385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84951" y="1544244"/>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FDC56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20639" y="1544244"/>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F16A4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67757" y="1585679"/>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16A4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771262" y="4651038"/>
            <a:ext cx="2061046"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58565" y="4156364"/>
            <a:ext cx="2061046" cy="335052"/>
          </a:xfrm>
        </p:spPr>
        <p:txBody>
          <a:bodyPr/>
          <a:lstStyle>
            <a:lvl1pPr algn="ctr">
              <a:buNone/>
              <a:defRPr sz="2000" b="1"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37275" y="4644788"/>
            <a:ext cx="2061046"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24578" y="4150114"/>
            <a:ext cx="2061046" cy="335052"/>
          </a:xfrm>
        </p:spPr>
        <p:txBody>
          <a:bodyPr/>
          <a:lstStyle>
            <a:lvl1pPr algn="ctr">
              <a:buNone/>
              <a:defRPr sz="2000" b="1" i="0" spc="0">
                <a:solidFill>
                  <a:srgbClr val="00A4B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101022" y="4636334"/>
            <a:ext cx="2061046"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88325" y="4141660"/>
            <a:ext cx="2061046" cy="335052"/>
          </a:xfrm>
        </p:spPr>
        <p:txBody>
          <a:bodyPr/>
          <a:lstStyle>
            <a:lvl1pPr algn="ctr">
              <a:buNone/>
              <a:defRPr sz="2000" b="1" i="0" spc="0">
                <a:solidFill>
                  <a:srgbClr val="7DCCC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67035" y="4630084"/>
            <a:ext cx="2061046"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54338" y="4135410"/>
            <a:ext cx="2061046" cy="335052"/>
          </a:xfrm>
        </p:spPr>
        <p:txBody>
          <a:bodyPr/>
          <a:lstStyle>
            <a:lvl1pPr algn="ctr">
              <a:buNone/>
              <a:defRPr sz="2000" b="1" i="0" spc="0">
                <a:solidFill>
                  <a:srgbClr val="F16A4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21613" y="4618509"/>
            <a:ext cx="2061046"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408916" y="4123835"/>
            <a:ext cx="2061046" cy="335052"/>
          </a:xfrm>
        </p:spPr>
        <p:txBody>
          <a:bodyPr/>
          <a:lstStyle>
            <a:lvl1pPr algn="ctr">
              <a:buNone/>
              <a:defRPr sz="2000" b="1" i="0" spc="0">
                <a:solidFill>
                  <a:srgbClr val="FDC56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24178" y="1585679"/>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DC56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23385C"/>
                </a:solidFill>
                <a:latin typeface="+mn-lt"/>
              </a:defRPr>
            </a:lvl1pPr>
          </a:lstStyle>
          <a:p>
            <a:pPr lvl="0"/>
            <a:r>
              <a:rPr lang="en-US" dirty="0"/>
              <a:t>Heading</a:t>
            </a:r>
          </a:p>
        </p:txBody>
      </p:sp>
      <p:grpSp>
        <p:nvGrpSpPr>
          <p:cNvPr id="31" name="Group 30">
            <a:extLst>
              <a:ext uri="{FF2B5EF4-FFF2-40B4-BE49-F238E27FC236}">
                <a16:creationId xmlns:a16="http://schemas.microsoft.com/office/drawing/2014/main" id="{530C9986-91CC-D444-9577-B3CECEA0AD9C}"/>
              </a:ext>
            </a:extLst>
          </p:cNvPr>
          <p:cNvGrpSpPr/>
          <p:nvPr userDrawn="1"/>
        </p:nvGrpSpPr>
        <p:grpSpPr>
          <a:xfrm>
            <a:off x="5067451" y="6036885"/>
            <a:ext cx="1765535" cy="1041400"/>
            <a:chOff x="5067451" y="6036885"/>
            <a:chExt cx="1765535" cy="1041400"/>
          </a:xfrm>
        </p:grpSpPr>
        <p:pic>
          <p:nvPicPr>
            <p:cNvPr id="32" name="Picture 31" descr="Icon&#10;&#10;Description automatically generated">
              <a:extLst>
                <a:ext uri="{FF2B5EF4-FFF2-40B4-BE49-F238E27FC236}">
                  <a16:creationId xmlns:a16="http://schemas.microsoft.com/office/drawing/2014/main" id="{D561A9AB-0248-CA40-855D-ED8FDA963E7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0086" y="6036885"/>
              <a:ext cx="1612900" cy="1041400"/>
            </a:xfrm>
            <a:prstGeom prst="rect">
              <a:avLst/>
            </a:prstGeom>
          </p:spPr>
        </p:pic>
        <p:pic>
          <p:nvPicPr>
            <p:cNvPr id="33" name="Picture 32" descr="A picture containing text, sign, tableware, plate&#10;&#10;Description automatically generated">
              <a:extLst>
                <a:ext uri="{FF2B5EF4-FFF2-40B4-BE49-F238E27FC236}">
                  <a16:creationId xmlns:a16="http://schemas.microsoft.com/office/drawing/2014/main" id="{EB7458A9-6C4A-D84B-BE18-1A79D62595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55747" y="6218244"/>
              <a:ext cx="1080400" cy="315277"/>
            </a:xfrm>
            <a:prstGeom prst="rect">
              <a:avLst/>
            </a:prstGeom>
          </p:spPr>
        </p:pic>
        <p:pic>
          <p:nvPicPr>
            <p:cNvPr id="34" name="Picture 33" descr="Shape, arrow&#10;&#10;Description automatically generated">
              <a:extLst>
                <a:ext uri="{FF2B5EF4-FFF2-40B4-BE49-F238E27FC236}">
                  <a16:creationId xmlns:a16="http://schemas.microsoft.com/office/drawing/2014/main" id="{3A31897B-E06F-1340-A904-EA6E63F0354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67451" y="6387828"/>
              <a:ext cx="488296" cy="315278"/>
            </a:xfrm>
            <a:prstGeom prst="rect">
              <a:avLst/>
            </a:prstGeom>
          </p:spPr>
        </p:pic>
      </p:grpSp>
    </p:spTree>
    <p:extLst>
      <p:ext uri="{BB962C8B-B14F-4D97-AF65-F5344CB8AC3E}">
        <p14:creationId xmlns:p14="http://schemas.microsoft.com/office/powerpoint/2010/main" val="37916804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3024269"/>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23385C"/>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3024269"/>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00A4B8"/>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3024269"/>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7DCCC6"/>
          </a:solidFill>
          <a:ln w="9525" cap="flat">
            <a:noFill/>
            <a:bevel/>
            <a:headEnd/>
            <a:tailEnd/>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3024269"/>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F16A4C"/>
          </a:solidFill>
          <a:ln w="9525" cap="flat">
            <a:noFill/>
            <a:bevel/>
            <a:headEnd/>
            <a:tailEnd/>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3024269"/>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DC562">
              <a:alpha val="80000"/>
            </a:srgbClr>
          </a:solidFill>
          <a:ln w="9525" cap="flat">
            <a:no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23385C"/>
                </a:solidFill>
                <a:latin typeface="+mn-lt"/>
              </a:defRPr>
            </a:lvl1pPr>
          </a:lstStyle>
          <a:p>
            <a:pPr lvl="0"/>
            <a:r>
              <a:rPr lang="en-US" dirty="0"/>
              <a:t>Heading</a:t>
            </a: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847141" y="4267105"/>
            <a:ext cx="1903851"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3772431"/>
            <a:ext cx="1903851"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97293" y="4260855"/>
            <a:ext cx="1921263"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3766181"/>
            <a:ext cx="1921263"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129645" y="4252401"/>
            <a:ext cx="1908506"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3757727"/>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72508" y="4246151"/>
            <a:ext cx="1890175"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3751477"/>
            <a:ext cx="1890175"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03936" y="4234576"/>
            <a:ext cx="1921262"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3739902"/>
            <a:ext cx="1921262"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grpSp>
        <p:nvGrpSpPr>
          <p:cNvPr id="23" name="Group 22">
            <a:extLst>
              <a:ext uri="{FF2B5EF4-FFF2-40B4-BE49-F238E27FC236}">
                <a16:creationId xmlns:a16="http://schemas.microsoft.com/office/drawing/2014/main" id="{9422CA2A-4114-7047-B23C-9276FF8A7D65}"/>
              </a:ext>
            </a:extLst>
          </p:cNvPr>
          <p:cNvGrpSpPr/>
          <p:nvPr userDrawn="1"/>
        </p:nvGrpSpPr>
        <p:grpSpPr>
          <a:xfrm>
            <a:off x="5067451" y="6036885"/>
            <a:ext cx="1765535" cy="1041400"/>
            <a:chOff x="5067451" y="6036885"/>
            <a:chExt cx="1765535" cy="1041400"/>
          </a:xfrm>
        </p:grpSpPr>
        <p:pic>
          <p:nvPicPr>
            <p:cNvPr id="24" name="Picture 23" descr="Icon&#10;&#10;Description automatically generated">
              <a:extLst>
                <a:ext uri="{FF2B5EF4-FFF2-40B4-BE49-F238E27FC236}">
                  <a16:creationId xmlns:a16="http://schemas.microsoft.com/office/drawing/2014/main" id="{DBAB42BD-BD3E-2149-B8FD-92DE9DD0E4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0086" y="6036885"/>
              <a:ext cx="1612900" cy="1041400"/>
            </a:xfrm>
            <a:prstGeom prst="rect">
              <a:avLst/>
            </a:prstGeom>
          </p:spPr>
        </p:pic>
        <p:pic>
          <p:nvPicPr>
            <p:cNvPr id="25" name="Picture 24" descr="A picture containing text, sign, tableware, plate&#10;&#10;Description automatically generated">
              <a:extLst>
                <a:ext uri="{FF2B5EF4-FFF2-40B4-BE49-F238E27FC236}">
                  <a16:creationId xmlns:a16="http://schemas.microsoft.com/office/drawing/2014/main" id="{36D6A6BB-68BE-7944-8027-A43D2ED8FE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55747" y="6218244"/>
              <a:ext cx="1080400" cy="315277"/>
            </a:xfrm>
            <a:prstGeom prst="rect">
              <a:avLst/>
            </a:prstGeom>
          </p:spPr>
        </p:pic>
        <p:pic>
          <p:nvPicPr>
            <p:cNvPr id="31" name="Picture 30" descr="Shape, arrow&#10;&#10;Description automatically generated">
              <a:extLst>
                <a:ext uri="{FF2B5EF4-FFF2-40B4-BE49-F238E27FC236}">
                  <a16:creationId xmlns:a16="http://schemas.microsoft.com/office/drawing/2014/main" id="{BEE679D5-207C-094C-929F-48B423D7552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67451" y="6387828"/>
              <a:ext cx="488296" cy="315278"/>
            </a:xfrm>
            <a:prstGeom prst="rect">
              <a:avLst/>
            </a:prstGeom>
          </p:spPr>
        </p:pic>
      </p:grpSp>
    </p:spTree>
    <p:extLst>
      <p:ext uri="{BB962C8B-B14F-4D97-AF65-F5344CB8AC3E}">
        <p14:creationId xmlns:p14="http://schemas.microsoft.com/office/powerpoint/2010/main" val="40505952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798187"/>
            <a:chOff x="1875859" y="4907106"/>
            <a:chExt cx="20625932"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2338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00A4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F16A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7DCC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FDC5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9912"/>
            <a:ext cx="1732731"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5946"/>
            <a:ext cx="1732731"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42698"/>
            <a:ext cx="1732731"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57649"/>
            <a:ext cx="1732731"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23385C"/>
                </a:solidFill>
                <a:latin typeface="+mn-lt"/>
              </a:defRPr>
            </a:lvl1pPr>
          </a:lstStyle>
          <a:p>
            <a:pPr lvl="0"/>
            <a:r>
              <a:rPr lang="en-US" dirty="0"/>
              <a:t>Heading</a:t>
            </a:r>
          </a:p>
        </p:txBody>
      </p:sp>
      <p:grpSp>
        <p:nvGrpSpPr>
          <p:cNvPr id="29" name="Group 28">
            <a:extLst>
              <a:ext uri="{FF2B5EF4-FFF2-40B4-BE49-F238E27FC236}">
                <a16:creationId xmlns:a16="http://schemas.microsoft.com/office/drawing/2014/main" id="{85025EB5-6F84-244C-8D3B-B0492EC31C90}"/>
              </a:ext>
            </a:extLst>
          </p:cNvPr>
          <p:cNvGrpSpPr/>
          <p:nvPr userDrawn="1"/>
        </p:nvGrpSpPr>
        <p:grpSpPr>
          <a:xfrm>
            <a:off x="5067451" y="6036885"/>
            <a:ext cx="1765535" cy="1041400"/>
            <a:chOff x="5067451" y="6036885"/>
            <a:chExt cx="1765535" cy="1041400"/>
          </a:xfrm>
        </p:grpSpPr>
        <p:pic>
          <p:nvPicPr>
            <p:cNvPr id="31" name="Picture 30" descr="Icon&#10;&#10;Description automatically generated">
              <a:extLst>
                <a:ext uri="{FF2B5EF4-FFF2-40B4-BE49-F238E27FC236}">
                  <a16:creationId xmlns:a16="http://schemas.microsoft.com/office/drawing/2014/main" id="{D0653CD7-FF7F-7B43-94A1-EF49131F31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0086" y="6036885"/>
              <a:ext cx="1612900" cy="1041400"/>
            </a:xfrm>
            <a:prstGeom prst="rect">
              <a:avLst/>
            </a:prstGeom>
          </p:spPr>
        </p:pic>
        <p:pic>
          <p:nvPicPr>
            <p:cNvPr id="32" name="Picture 31" descr="A picture containing text, sign, tableware, plate&#10;&#10;Description automatically generated">
              <a:extLst>
                <a:ext uri="{FF2B5EF4-FFF2-40B4-BE49-F238E27FC236}">
                  <a16:creationId xmlns:a16="http://schemas.microsoft.com/office/drawing/2014/main" id="{769F0885-2832-A147-92D9-F24CA233BA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55747" y="6218244"/>
              <a:ext cx="1080400" cy="315277"/>
            </a:xfrm>
            <a:prstGeom prst="rect">
              <a:avLst/>
            </a:prstGeom>
          </p:spPr>
        </p:pic>
        <p:pic>
          <p:nvPicPr>
            <p:cNvPr id="33" name="Picture 32" descr="Shape, arrow&#10;&#10;Description automatically generated">
              <a:extLst>
                <a:ext uri="{FF2B5EF4-FFF2-40B4-BE49-F238E27FC236}">
                  <a16:creationId xmlns:a16="http://schemas.microsoft.com/office/drawing/2014/main" id="{B4370F43-18A2-E74A-8A94-F6D9FFC0822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67451" y="6387828"/>
              <a:ext cx="488296" cy="315278"/>
            </a:xfrm>
            <a:prstGeom prst="rect">
              <a:avLst/>
            </a:prstGeom>
          </p:spPr>
        </p:pic>
      </p:grpSp>
    </p:spTree>
    <p:extLst>
      <p:ext uri="{BB962C8B-B14F-4D97-AF65-F5344CB8AC3E}">
        <p14:creationId xmlns:p14="http://schemas.microsoft.com/office/powerpoint/2010/main" val="592762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09C3627-4407-A642-B4BB-D96210B35831}"/>
              </a:ext>
            </a:extLst>
          </p:cNvPr>
          <p:cNvSpPr/>
          <p:nvPr userDrawn="1"/>
        </p:nvSpPr>
        <p:spPr>
          <a:xfrm>
            <a:off x="5992863" y="4676485"/>
            <a:ext cx="5622596" cy="1720516"/>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25E2C5A-272E-7048-84EC-29E0F8107587}"/>
              </a:ext>
            </a:extLst>
          </p:cNvPr>
          <p:cNvSpPr/>
          <p:nvPr userDrawn="1"/>
        </p:nvSpPr>
        <p:spPr>
          <a:xfrm flipV="1">
            <a:off x="1453607" y="12032"/>
            <a:ext cx="4355270" cy="6833936"/>
          </a:xfrm>
          <a:prstGeom prst="rect">
            <a:avLst/>
          </a:prstGeom>
          <a:solidFill>
            <a:srgbClr val="7DCCC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pic>
        <p:nvPicPr>
          <p:cNvPr id="13" name="Picture 12" descr="Logo, company name&#10;&#10;Description automatically generated">
            <a:extLst>
              <a:ext uri="{FF2B5EF4-FFF2-40B4-BE49-F238E27FC236}">
                <a16:creationId xmlns:a16="http://schemas.microsoft.com/office/drawing/2014/main" id="{70AC74D7-819C-BF4D-98D5-7169F3E23D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53607" y="12032"/>
            <a:ext cx="4355270" cy="2788837"/>
          </a:xfrm>
          <a:prstGeom prst="rect">
            <a:avLst/>
          </a:prstGeom>
        </p:spPr>
      </p:pic>
      <p:sp>
        <p:nvSpPr>
          <p:cNvPr id="22" name="Picture Placeholder 21">
            <a:extLst>
              <a:ext uri="{FF2B5EF4-FFF2-40B4-BE49-F238E27FC236}">
                <a16:creationId xmlns:a16="http://schemas.microsoft.com/office/drawing/2014/main" id="{EED0DCC6-5663-E04D-94A8-21294AC0BB30}"/>
              </a:ext>
            </a:extLst>
          </p:cNvPr>
          <p:cNvSpPr>
            <a:spLocks noGrp="1"/>
          </p:cNvSpPr>
          <p:nvPr>
            <p:ph type="pic" sz="quarter" idx="10" hasCustomPrompt="1"/>
          </p:nvPr>
        </p:nvSpPr>
        <p:spPr>
          <a:xfrm>
            <a:off x="0" y="2800869"/>
            <a:ext cx="12192000" cy="3058510"/>
          </a:xfrm>
          <a:custGeom>
            <a:avLst/>
            <a:gdLst>
              <a:gd name="connsiteX0" fmla="*/ 0 w 12192000"/>
              <a:gd name="connsiteY0" fmla="*/ 0 h 3058510"/>
              <a:gd name="connsiteX1" fmla="*/ 12192000 w 12192000"/>
              <a:gd name="connsiteY1" fmla="*/ 0 h 3058510"/>
              <a:gd name="connsiteX2" fmla="*/ 12192000 w 12192000"/>
              <a:gd name="connsiteY2" fmla="*/ 3058510 h 3058510"/>
              <a:gd name="connsiteX3" fmla="*/ 11615459 w 12192000"/>
              <a:gd name="connsiteY3" fmla="*/ 3058510 h 3058510"/>
              <a:gd name="connsiteX4" fmla="*/ 11615459 w 12192000"/>
              <a:gd name="connsiteY4" fmla="*/ 1875616 h 3058510"/>
              <a:gd name="connsiteX5" fmla="*/ 5992863 w 12192000"/>
              <a:gd name="connsiteY5" fmla="*/ 1875616 h 3058510"/>
              <a:gd name="connsiteX6" fmla="*/ 5992863 w 12192000"/>
              <a:gd name="connsiteY6" fmla="*/ 3058510 h 3058510"/>
              <a:gd name="connsiteX7" fmla="*/ 0 w 12192000"/>
              <a:gd name="connsiteY7" fmla="*/ 3058510 h 305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058510">
                <a:moveTo>
                  <a:pt x="0" y="0"/>
                </a:moveTo>
                <a:lnTo>
                  <a:pt x="12192000" y="0"/>
                </a:lnTo>
                <a:lnTo>
                  <a:pt x="12192000" y="3058510"/>
                </a:lnTo>
                <a:lnTo>
                  <a:pt x="11615459" y="3058510"/>
                </a:lnTo>
                <a:lnTo>
                  <a:pt x="11615459" y="1875616"/>
                </a:lnTo>
                <a:lnTo>
                  <a:pt x="5992863" y="1875616"/>
                </a:lnTo>
                <a:lnTo>
                  <a:pt x="5992863" y="3058510"/>
                </a:lnTo>
                <a:lnTo>
                  <a:pt x="0" y="3058510"/>
                </a:lnTo>
                <a:close/>
              </a:path>
            </a:pathLst>
          </a:custGeom>
        </p:spPr>
        <p:txBody>
          <a:bodyPr wrap="square">
            <a:noAutofit/>
          </a:bodyPr>
          <a:lstStyle>
            <a:lvl1pPr marL="0" indent="0" algn="l">
              <a:buNone/>
              <a:defRPr>
                <a:solidFill>
                  <a:schemeClr val="bg1">
                    <a:lumMod val="50000"/>
                  </a:schemeClr>
                </a:solidFill>
              </a:defRPr>
            </a:lvl1pPr>
          </a:lstStyle>
          <a:p>
            <a:r>
              <a:rPr lang="en-US" dirty="0"/>
              <a:t>                                                           </a:t>
            </a:r>
          </a:p>
          <a:p>
            <a:r>
              <a:rPr lang="en-US" dirty="0"/>
              <a:t>                                                                                              Click to add photo </a:t>
            </a:r>
          </a:p>
        </p:txBody>
      </p:sp>
      <p:sp>
        <p:nvSpPr>
          <p:cNvPr id="17" name="Text Placeholder 23">
            <a:extLst>
              <a:ext uri="{FF2B5EF4-FFF2-40B4-BE49-F238E27FC236}">
                <a16:creationId xmlns:a16="http://schemas.microsoft.com/office/drawing/2014/main" id="{08332FD4-383A-5349-AA9A-64D2E061489B}"/>
              </a:ext>
            </a:extLst>
          </p:cNvPr>
          <p:cNvSpPr>
            <a:spLocks noGrp="1"/>
          </p:cNvSpPr>
          <p:nvPr>
            <p:ph type="body" sz="quarter" idx="15" hasCustomPrompt="1"/>
          </p:nvPr>
        </p:nvSpPr>
        <p:spPr>
          <a:xfrm>
            <a:off x="6152822" y="5413586"/>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18" name="Text Placeholder 23">
            <a:extLst>
              <a:ext uri="{FF2B5EF4-FFF2-40B4-BE49-F238E27FC236}">
                <a16:creationId xmlns:a16="http://schemas.microsoft.com/office/drawing/2014/main" id="{93715E6E-5F2E-C841-ABE0-246041063610}"/>
              </a:ext>
            </a:extLst>
          </p:cNvPr>
          <p:cNvSpPr>
            <a:spLocks noGrp="1"/>
          </p:cNvSpPr>
          <p:nvPr>
            <p:ph type="body" sz="quarter" idx="16" hasCustomPrompt="1"/>
          </p:nvPr>
        </p:nvSpPr>
        <p:spPr>
          <a:xfrm>
            <a:off x="6152822" y="4795063"/>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2</a:t>
            </a:r>
          </a:p>
        </p:txBody>
      </p:sp>
      <p:pic>
        <p:nvPicPr>
          <p:cNvPr id="27" name="Picture 26">
            <a:extLst>
              <a:ext uri="{FF2B5EF4-FFF2-40B4-BE49-F238E27FC236}">
                <a16:creationId xmlns:a16="http://schemas.microsoft.com/office/drawing/2014/main" id="{3E9098D4-8E4F-924D-B5AD-1DE014CE0882}"/>
              </a:ext>
            </a:extLst>
          </p:cNvPr>
          <p:cNvPicPr>
            <a:picLocks noChangeAspect="1"/>
          </p:cNvPicPr>
          <p:nvPr userDrawn="1"/>
        </p:nvPicPr>
        <p:blipFill>
          <a:blip r:embed="rId3"/>
          <a:stretch>
            <a:fillRect/>
          </a:stretch>
        </p:blipFill>
        <p:spPr>
          <a:xfrm>
            <a:off x="1269621" y="6110939"/>
            <a:ext cx="2095500" cy="558800"/>
          </a:xfrm>
          <a:prstGeom prst="rect">
            <a:avLst/>
          </a:prstGeom>
        </p:spPr>
      </p:pic>
      <p:pic>
        <p:nvPicPr>
          <p:cNvPr id="24" name="Picture 23" descr="Icon&#10;&#10;Description automatically generated">
            <a:extLst>
              <a:ext uri="{FF2B5EF4-FFF2-40B4-BE49-F238E27FC236}">
                <a16:creationId xmlns:a16="http://schemas.microsoft.com/office/drawing/2014/main" id="{5F499190-7C70-9246-B1D1-86D67DFF7F7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0800000" flipH="1">
            <a:off x="8954881" y="0"/>
            <a:ext cx="3237119" cy="2433906"/>
          </a:xfrm>
          <a:prstGeom prst="rect">
            <a:avLst/>
          </a:prstGeom>
        </p:spPr>
      </p:pic>
    </p:spTree>
    <p:extLst>
      <p:ext uri="{BB962C8B-B14F-4D97-AF65-F5344CB8AC3E}">
        <p14:creationId xmlns:p14="http://schemas.microsoft.com/office/powerpoint/2010/main" val="12731185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65990"/>
            <a:ext cx="2106525"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51141"/>
            <a:ext cx="2106525"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17367"/>
            <a:ext cx="2106525"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23385C"/>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15%</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00A4B8"/>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28AF95"/>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F16A4C"/>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23385C"/>
                </a:solidFill>
                <a:latin typeface="+mn-lt"/>
              </a:defRPr>
            </a:lvl1pPr>
          </a:lstStyle>
          <a:p>
            <a:pPr lvl="0"/>
            <a:r>
              <a:rPr lang="en-US" dirty="0"/>
              <a:t>Heading</a:t>
            </a:r>
          </a:p>
        </p:txBody>
      </p:sp>
      <p:grpSp>
        <p:nvGrpSpPr>
          <p:cNvPr id="22" name="Group 21">
            <a:extLst>
              <a:ext uri="{FF2B5EF4-FFF2-40B4-BE49-F238E27FC236}">
                <a16:creationId xmlns:a16="http://schemas.microsoft.com/office/drawing/2014/main" id="{C3D42838-1824-4C4B-A950-B7AB8ADC1E95}"/>
              </a:ext>
            </a:extLst>
          </p:cNvPr>
          <p:cNvGrpSpPr/>
          <p:nvPr userDrawn="1"/>
        </p:nvGrpSpPr>
        <p:grpSpPr>
          <a:xfrm>
            <a:off x="5067451" y="6036885"/>
            <a:ext cx="1765535" cy="1041400"/>
            <a:chOff x="5067451" y="6036885"/>
            <a:chExt cx="1765535" cy="1041400"/>
          </a:xfrm>
        </p:grpSpPr>
        <p:pic>
          <p:nvPicPr>
            <p:cNvPr id="27" name="Picture 26" descr="Icon&#10;&#10;Description automatically generated">
              <a:extLst>
                <a:ext uri="{FF2B5EF4-FFF2-40B4-BE49-F238E27FC236}">
                  <a16:creationId xmlns:a16="http://schemas.microsoft.com/office/drawing/2014/main" id="{A3F26858-FEF2-5D4A-B2E6-D577579FD47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0086" y="6036885"/>
              <a:ext cx="1612900" cy="1041400"/>
            </a:xfrm>
            <a:prstGeom prst="rect">
              <a:avLst/>
            </a:prstGeom>
          </p:spPr>
        </p:pic>
        <p:pic>
          <p:nvPicPr>
            <p:cNvPr id="28" name="Picture 27" descr="A picture containing text, sign, tableware, plate&#10;&#10;Description automatically generated">
              <a:extLst>
                <a:ext uri="{FF2B5EF4-FFF2-40B4-BE49-F238E27FC236}">
                  <a16:creationId xmlns:a16="http://schemas.microsoft.com/office/drawing/2014/main" id="{0379E91E-8E8F-E841-AC56-45B4C8FA9A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55747" y="6218244"/>
              <a:ext cx="1080400" cy="315277"/>
            </a:xfrm>
            <a:prstGeom prst="rect">
              <a:avLst/>
            </a:prstGeom>
          </p:spPr>
        </p:pic>
        <p:pic>
          <p:nvPicPr>
            <p:cNvPr id="31" name="Picture 30" descr="Shape, arrow&#10;&#10;Description automatically generated">
              <a:extLst>
                <a:ext uri="{FF2B5EF4-FFF2-40B4-BE49-F238E27FC236}">
                  <a16:creationId xmlns:a16="http://schemas.microsoft.com/office/drawing/2014/main" id="{CECE8335-EBC3-FB4E-B1BE-453BBF898B1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67451" y="6387828"/>
              <a:ext cx="488296" cy="315278"/>
            </a:xfrm>
            <a:prstGeom prst="rect">
              <a:avLst/>
            </a:prstGeom>
          </p:spPr>
        </p:pic>
      </p:grpSp>
    </p:spTree>
    <p:extLst>
      <p:ext uri="{BB962C8B-B14F-4D97-AF65-F5344CB8AC3E}">
        <p14:creationId xmlns:p14="http://schemas.microsoft.com/office/powerpoint/2010/main" val="19037044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ercentage graph x 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216262"/>
            <a:ext cx="2106525"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82488"/>
            <a:ext cx="2106525"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00A4B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F16A4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7DCCC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23385C"/>
                </a:solidFill>
                <a:latin typeface="+mn-lt"/>
              </a:defRPr>
            </a:lvl1pPr>
          </a:lstStyle>
          <a:p>
            <a:pPr lvl="0"/>
            <a:r>
              <a:rPr lang="en-US" dirty="0"/>
              <a:t>Heading</a:t>
            </a:r>
          </a:p>
        </p:txBody>
      </p:sp>
      <p:grpSp>
        <p:nvGrpSpPr>
          <p:cNvPr id="11" name="Group 10">
            <a:extLst>
              <a:ext uri="{FF2B5EF4-FFF2-40B4-BE49-F238E27FC236}">
                <a16:creationId xmlns:a16="http://schemas.microsoft.com/office/drawing/2014/main" id="{F40EB58F-7928-624A-A32B-98DFED99D43B}"/>
              </a:ext>
            </a:extLst>
          </p:cNvPr>
          <p:cNvGrpSpPr/>
          <p:nvPr userDrawn="1"/>
        </p:nvGrpSpPr>
        <p:grpSpPr>
          <a:xfrm>
            <a:off x="5067451" y="6036885"/>
            <a:ext cx="1765535" cy="1041400"/>
            <a:chOff x="5067451" y="6036885"/>
            <a:chExt cx="1765535" cy="1041400"/>
          </a:xfrm>
        </p:grpSpPr>
        <p:pic>
          <p:nvPicPr>
            <p:cNvPr id="10" name="Picture 9" descr="Icon&#10;&#10;Description automatically generated">
              <a:extLst>
                <a:ext uri="{FF2B5EF4-FFF2-40B4-BE49-F238E27FC236}">
                  <a16:creationId xmlns:a16="http://schemas.microsoft.com/office/drawing/2014/main" id="{2426661C-9500-8947-8ACF-2ABF246288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0086" y="6036885"/>
              <a:ext cx="1612900" cy="1041400"/>
            </a:xfrm>
            <a:prstGeom prst="rect">
              <a:avLst/>
            </a:prstGeom>
          </p:spPr>
        </p:pic>
        <p:pic>
          <p:nvPicPr>
            <p:cNvPr id="33" name="Picture 32" descr="A picture containing text, sign, tableware, plate&#10;&#10;Description automatically generated">
              <a:extLst>
                <a:ext uri="{FF2B5EF4-FFF2-40B4-BE49-F238E27FC236}">
                  <a16:creationId xmlns:a16="http://schemas.microsoft.com/office/drawing/2014/main" id="{637502F0-9928-A446-809D-5EFF8352E0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55747" y="6218244"/>
              <a:ext cx="1080400" cy="315277"/>
            </a:xfrm>
            <a:prstGeom prst="rect">
              <a:avLst/>
            </a:prstGeom>
          </p:spPr>
        </p:pic>
        <p:pic>
          <p:nvPicPr>
            <p:cNvPr id="34" name="Picture 33" descr="Shape, arrow&#10;&#10;Description automatically generated">
              <a:extLst>
                <a:ext uri="{FF2B5EF4-FFF2-40B4-BE49-F238E27FC236}">
                  <a16:creationId xmlns:a16="http://schemas.microsoft.com/office/drawing/2014/main" id="{15819499-69BD-A640-AAAF-5FB4DC61F1C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67451" y="6387828"/>
              <a:ext cx="488296" cy="315278"/>
            </a:xfrm>
            <a:prstGeom prst="rect">
              <a:avLst/>
            </a:prstGeom>
          </p:spPr>
        </p:pic>
      </p:grpSp>
    </p:spTree>
    <p:extLst>
      <p:ext uri="{BB962C8B-B14F-4D97-AF65-F5344CB8AC3E}">
        <p14:creationId xmlns:p14="http://schemas.microsoft.com/office/powerpoint/2010/main" val="19021076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29578" y="863758"/>
            <a:ext cx="3462422" cy="4621568"/>
            <a:chOff x="1333421" y="1575267"/>
            <a:chExt cx="7926559" cy="10580207"/>
          </a:xfrm>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7DCCC6"/>
            </a:solidFill>
            <a:ln>
              <a:noFill/>
            </a:ln>
            <a:effectLst/>
          </p:spPr>
          <p:txBody>
            <a:bodyPr wrap="none" anchor="ctr"/>
            <a:lstStyle/>
            <a:p>
              <a:endParaRPr lang="en-US"/>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23385C"/>
            </a:solid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00A4B8"/>
            </a:solid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FDC562">
                <a:alpha val="76863"/>
              </a:srgbClr>
            </a:solid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F16A4C"/>
            </a:solid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381">
              <a:extLst>
                <a:ext uri="{FF2B5EF4-FFF2-40B4-BE49-F238E27FC236}">
                  <a16:creationId xmlns:a16="http://schemas.microsoft.com/office/drawing/2014/main" id="{95643E82-7587-DC49-BC30-C0E6E404B9C4}"/>
                </a:ext>
              </a:extLst>
            </p:cNvPr>
            <p:cNvSpPr>
              <a:spLocks noChangeShapeType="1"/>
            </p:cNvSpPr>
            <p:nvPr/>
          </p:nvSpPr>
          <p:spPr bwMode="auto">
            <a:xfrm>
              <a:off x="5716861"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382">
              <a:extLst>
                <a:ext uri="{FF2B5EF4-FFF2-40B4-BE49-F238E27FC236}">
                  <a16:creationId xmlns:a16="http://schemas.microsoft.com/office/drawing/2014/main" id="{D358734F-B9C8-BE43-A8DC-AC5B032EB038}"/>
                </a:ext>
              </a:extLst>
            </p:cNvPr>
            <p:cNvSpPr>
              <a:spLocks noChangeShapeType="1"/>
            </p:cNvSpPr>
            <p:nvPr/>
          </p:nvSpPr>
          <p:spPr bwMode="auto">
            <a:xfrm>
              <a:off x="6001883"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383">
              <a:extLst>
                <a:ext uri="{FF2B5EF4-FFF2-40B4-BE49-F238E27FC236}">
                  <a16:creationId xmlns:a16="http://schemas.microsoft.com/office/drawing/2014/main" id="{AA567CB0-C7D0-4546-8B67-2094E0252F16}"/>
                </a:ext>
              </a:extLst>
            </p:cNvPr>
            <p:cNvSpPr>
              <a:spLocks noChangeShapeType="1"/>
            </p:cNvSpPr>
            <p:nvPr/>
          </p:nvSpPr>
          <p:spPr bwMode="auto">
            <a:xfrm>
              <a:off x="6281993"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384">
              <a:extLst>
                <a:ext uri="{FF2B5EF4-FFF2-40B4-BE49-F238E27FC236}">
                  <a16:creationId xmlns:a16="http://schemas.microsoft.com/office/drawing/2014/main" id="{EA681CC9-5ABA-3248-A4A7-CB9CD72FD3B6}"/>
                </a:ext>
              </a:extLst>
            </p:cNvPr>
            <p:cNvSpPr>
              <a:spLocks noChangeShapeType="1"/>
            </p:cNvSpPr>
            <p:nvPr/>
          </p:nvSpPr>
          <p:spPr bwMode="auto">
            <a:xfrm>
              <a:off x="6567014"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385">
              <a:extLst>
                <a:ext uri="{FF2B5EF4-FFF2-40B4-BE49-F238E27FC236}">
                  <a16:creationId xmlns:a16="http://schemas.microsoft.com/office/drawing/2014/main" id="{91F26741-DBCE-384F-B4F7-C04E11D09316}"/>
                </a:ext>
              </a:extLst>
            </p:cNvPr>
            <p:cNvSpPr>
              <a:spLocks noChangeShapeType="1"/>
            </p:cNvSpPr>
            <p:nvPr/>
          </p:nvSpPr>
          <p:spPr bwMode="auto">
            <a:xfrm>
              <a:off x="6852036"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386">
              <a:extLst>
                <a:ext uri="{FF2B5EF4-FFF2-40B4-BE49-F238E27FC236}">
                  <a16:creationId xmlns:a16="http://schemas.microsoft.com/office/drawing/2014/main" id="{6F66E14C-E7D6-D147-95EB-7B8BEE4DDFBE}"/>
                </a:ext>
              </a:extLst>
            </p:cNvPr>
            <p:cNvSpPr>
              <a:spLocks noChangeShapeType="1"/>
            </p:cNvSpPr>
            <p:nvPr/>
          </p:nvSpPr>
          <p:spPr bwMode="auto">
            <a:xfrm>
              <a:off x="7137058"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387">
              <a:extLst>
                <a:ext uri="{FF2B5EF4-FFF2-40B4-BE49-F238E27FC236}">
                  <a16:creationId xmlns:a16="http://schemas.microsoft.com/office/drawing/2014/main" id="{7AE857E7-44C1-BA4F-8375-C42C5C52CF05}"/>
                </a:ext>
              </a:extLst>
            </p:cNvPr>
            <p:cNvSpPr>
              <a:spLocks noChangeShapeType="1"/>
            </p:cNvSpPr>
            <p:nvPr/>
          </p:nvSpPr>
          <p:spPr bwMode="auto">
            <a:xfrm>
              <a:off x="7422080"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388">
              <a:extLst>
                <a:ext uri="{FF2B5EF4-FFF2-40B4-BE49-F238E27FC236}">
                  <a16:creationId xmlns:a16="http://schemas.microsoft.com/office/drawing/2014/main" id="{A214FDBA-4EC5-5241-8B30-1FE689861B72}"/>
                </a:ext>
              </a:extLst>
            </p:cNvPr>
            <p:cNvSpPr>
              <a:spLocks noChangeShapeType="1"/>
            </p:cNvSpPr>
            <p:nvPr/>
          </p:nvSpPr>
          <p:spPr bwMode="auto">
            <a:xfrm>
              <a:off x="7702186"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389">
              <a:extLst>
                <a:ext uri="{FF2B5EF4-FFF2-40B4-BE49-F238E27FC236}">
                  <a16:creationId xmlns:a16="http://schemas.microsoft.com/office/drawing/2014/main" id="{7C5E9A8F-8FDD-1A44-BF04-D0F310267E08}"/>
                </a:ext>
              </a:extLst>
            </p:cNvPr>
            <p:cNvSpPr>
              <a:spLocks noChangeShapeType="1"/>
            </p:cNvSpPr>
            <p:nvPr/>
          </p:nvSpPr>
          <p:spPr bwMode="auto">
            <a:xfrm>
              <a:off x="7987208"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390">
              <a:extLst>
                <a:ext uri="{FF2B5EF4-FFF2-40B4-BE49-F238E27FC236}">
                  <a16:creationId xmlns:a16="http://schemas.microsoft.com/office/drawing/2014/main" id="{0EA9B8C0-EDFD-1046-AD55-42F87E61706A}"/>
                </a:ext>
              </a:extLst>
            </p:cNvPr>
            <p:cNvSpPr>
              <a:spLocks noChangeShapeType="1"/>
            </p:cNvSpPr>
            <p:nvPr/>
          </p:nvSpPr>
          <p:spPr bwMode="auto">
            <a:xfrm>
              <a:off x="8272230" y="3924240"/>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401">
              <a:extLst>
                <a:ext uri="{FF2B5EF4-FFF2-40B4-BE49-F238E27FC236}">
                  <a16:creationId xmlns:a16="http://schemas.microsoft.com/office/drawing/2014/main" id="{64DA56AE-9533-3946-8D43-552F0D72211D}"/>
                </a:ext>
              </a:extLst>
            </p:cNvPr>
            <p:cNvSpPr>
              <a:spLocks noChangeShapeType="1"/>
            </p:cNvSpPr>
            <p:nvPr/>
          </p:nvSpPr>
          <p:spPr bwMode="auto">
            <a:xfrm>
              <a:off x="5716861"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402">
              <a:extLst>
                <a:ext uri="{FF2B5EF4-FFF2-40B4-BE49-F238E27FC236}">
                  <a16:creationId xmlns:a16="http://schemas.microsoft.com/office/drawing/2014/main" id="{23E0164A-EDFA-D947-9627-70AE9E22BC9B}"/>
                </a:ext>
              </a:extLst>
            </p:cNvPr>
            <p:cNvSpPr>
              <a:spLocks noChangeShapeType="1"/>
            </p:cNvSpPr>
            <p:nvPr/>
          </p:nvSpPr>
          <p:spPr bwMode="auto">
            <a:xfrm>
              <a:off x="6001883"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Line 403">
              <a:extLst>
                <a:ext uri="{FF2B5EF4-FFF2-40B4-BE49-F238E27FC236}">
                  <a16:creationId xmlns:a16="http://schemas.microsoft.com/office/drawing/2014/main" id="{55D7BF5B-A0F1-5B45-8A0C-513859E3CD3F}"/>
                </a:ext>
              </a:extLst>
            </p:cNvPr>
            <p:cNvSpPr>
              <a:spLocks noChangeShapeType="1"/>
            </p:cNvSpPr>
            <p:nvPr/>
          </p:nvSpPr>
          <p:spPr bwMode="auto">
            <a:xfrm>
              <a:off x="6281993"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 name="Line 404">
              <a:extLst>
                <a:ext uri="{FF2B5EF4-FFF2-40B4-BE49-F238E27FC236}">
                  <a16:creationId xmlns:a16="http://schemas.microsoft.com/office/drawing/2014/main" id="{9226F207-3C9C-4A4E-AC2F-68AF8098ACFA}"/>
                </a:ext>
              </a:extLst>
            </p:cNvPr>
            <p:cNvSpPr>
              <a:spLocks noChangeShapeType="1"/>
            </p:cNvSpPr>
            <p:nvPr/>
          </p:nvSpPr>
          <p:spPr bwMode="auto">
            <a:xfrm>
              <a:off x="6567014"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405">
              <a:extLst>
                <a:ext uri="{FF2B5EF4-FFF2-40B4-BE49-F238E27FC236}">
                  <a16:creationId xmlns:a16="http://schemas.microsoft.com/office/drawing/2014/main" id="{8AE3256E-6B01-E94F-83AD-0640469CBA57}"/>
                </a:ext>
              </a:extLst>
            </p:cNvPr>
            <p:cNvSpPr>
              <a:spLocks noChangeShapeType="1"/>
            </p:cNvSpPr>
            <p:nvPr/>
          </p:nvSpPr>
          <p:spPr bwMode="auto">
            <a:xfrm>
              <a:off x="6852036"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6">
              <a:extLst>
                <a:ext uri="{FF2B5EF4-FFF2-40B4-BE49-F238E27FC236}">
                  <a16:creationId xmlns:a16="http://schemas.microsoft.com/office/drawing/2014/main" id="{CFE84471-1439-E24B-8F5F-88A991330A6F}"/>
                </a:ext>
              </a:extLst>
            </p:cNvPr>
            <p:cNvSpPr>
              <a:spLocks noChangeShapeType="1"/>
            </p:cNvSpPr>
            <p:nvPr/>
          </p:nvSpPr>
          <p:spPr bwMode="auto">
            <a:xfrm>
              <a:off x="7137058"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07">
              <a:extLst>
                <a:ext uri="{FF2B5EF4-FFF2-40B4-BE49-F238E27FC236}">
                  <a16:creationId xmlns:a16="http://schemas.microsoft.com/office/drawing/2014/main" id="{7CDC9049-3589-0A4F-8C41-0B15E6E51DC3}"/>
                </a:ext>
              </a:extLst>
            </p:cNvPr>
            <p:cNvSpPr>
              <a:spLocks noChangeShapeType="1"/>
            </p:cNvSpPr>
            <p:nvPr/>
          </p:nvSpPr>
          <p:spPr bwMode="auto">
            <a:xfrm>
              <a:off x="7422080"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08">
              <a:extLst>
                <a:ext uri="{FF2B5EF4-FFF2-40B4-BE49-F238E27FC236}">
                  <a16:creationId xmlns:a16="http://schemas.microsoft.com/office/drawing/2014/main" id="{9FCE5874-AB01-B548-8426-B63F8BD5E496}"/>
                </a:ext>
              </a:extLst>
            </p:cNvPr>
            <p:cNvSpPr>
              <a:spLocks noChangeShapeType="1"/>
            </p:cNvSpPr>
            <p:nvPr/>
          </p:nvSpPr>
          <p:spPr bwMode="auto">
            <a:xfrm>
              <a:off x="7702186"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09">
              <a:extLst>
                <a:ext uri="{FF2B5EF4-FFF2-40B4-BE49-F238E27FC236}">
                  <a16:creationId xmlns:a16="http://schemas.microsoft.com/office/drawing/2014/main" id="{5B0A45E2-43F1-4245-BE74-B8DDB9149A15}"/>
                </a:ext>
              </a:extLst>
            </p:cNvPr>
            <p:cNvSpPr>
              <a:spLocks noChangeShapeType="1"/>
            </p:cNvSpPr>
            <p:nvPr/>
          </p:nvSpPr>
          <p:spPr bwMode="auto">
            <a:xfrm>
              <a:off x="7987208"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10">
              <a:extLst>
                <a:ext uri="{FF2B5EF4-FFF2-40B4-BE49-F238E27FC236}">
                  <a16:creationId xmlns:a16="http://schemas.microsoft.com/office/drawing/2014/main" id="{A4325D27-2F2A-4549-9938-093400ED854A}"/>
                </a:ext>
              </a:extLst>
            </p:cNvPr>
            <p:cNvSpPr>
              <a:spLocks noChangeShapeType="1"/>
            </p:cNvSpPr>
            <p:nvPr/>
          </p:nvSpPr>
          <p:spPr bwMode="auto">
            <a:xfrm>
              <a:off x="8272230" y="9663991"/>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734715" y="1476869"/>
            <a:ext cx="4312551" cy="4147846"/>
          </a:xfrm>
        </p:spPr>
        <p:txBody>
          <a:bodyPr/>
          <a:lstStyle>
            <a:lvl1pPr>
              <a:buNone/>
              <a:defRPr sz="24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818862" y="1340326"/>
            <a:ext cx="792000" cy="21410"/>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734715" y="642972"/>
            <a:ext cx="4308887" cy="582221"/>
          </a:xfrm>
        </p:spPr>
        <p:txBody>
          <a:bodyPr>
            <a:normAutofit/>
          </a:bodyPr>
          <a:lstStyle>
            <a:lvl1pPr marL="0" indent="0" algn="l">
              <a:buNone/>
              <a:defRPr sz="3600" b="0" i="0">
                <a:solidFill>
                  <a:srgbClr val="23385C"/>
                </a:solidFill>
                <a:latin typeface="+mn-lt"/>
              </a:defRPr>
            </a:lvl1pPr>
          </a:lstStyle>
          <a:p>
            <a:pPr lvl="0"/>
            <a:r>
              <a:rPr lang="en-US" dirty="0"/>
              <a:t>Heading</a:t>
            </a:r>
          </a:p>
        </p:txBody>
      </p:sp>
      <p:sp>
        <p:nvSpPr>
          <p:cNvPr id="101" name="Text Placeholder 17">
            <a:extLst>
              <a:ext uri="{FF2B5EF4-FFF2-40B4-BE49-F238E27FC236}">
                <a16:creationId xmlns:a16="http://schemas.microsoft.com/office/drawing/2014/main" id="{20D53A06-A470-E043-A7C1-9D4483F8962D}"/>
              </a:ext>
            </a:extLst>
          </p:cNvPr>
          <p:cNvSpPr>
            <a:spLocks noGrp="1"/>
          </p:cNvSpPr>
          <p:nvPr>
            <p:ph type="body" sz="quarter" idx="19" hasCustomPrompt="1"/>
          </p:nvPr>
        </p:nvSpPr>
        <p:spPr>
          <a:xfrm>
            <a:off x="5383588" y="3262474"/>
            <a:ext cx="2212737" cy="651123"/>
          </a:xfrm>
        </p:spPr>
        <p:txBody>
          <a:bodyPr/>
          <a:lstStyle>
            <a:lvl1pPr algn="r">
              <a:buNone/>
              <a:defRPr sz="14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8" y="2854742"/>
            <a:ext cx="2219219" cy="442320"/>
          </a:xfrm>
        </p:spPr>
        <p:txBody>
          <a:bodyPr>
            <a:normAutofit/>
          </a:bodyPr>
          <a:lstStyle>
            <a:lvl1pPr marL="0" indent="0" algn="r">
              <a:buNone/>
              <a:defRPr sz="2200" b="1" i="0">
                <a:solidFill>
                  <a:srgbClr val="7DCCC6"/>
                </a:solidFill>
                <a:latin typeface="+mn-lt"/>
              </a:defRPr>
            </a:lvl1pPr>
          </a:lstStyle>
          <a:p>
            <a:pPr lvl="0"/>
            <a:r>
              <a:rPr lang="en-US" dirty="0"/>
              <a:t>Title</a:t>
            </a:r>
          </a:p>
        </p:txBody>
      </p:sp>
      <p:sp>
        <p:nvSpPr>
          <p:cNvPr id="103" name="Text Placeholder 17">
            <a:extLst>
              <a:ext uri="{FF2B5EF4-FFF2-40B4-BE49-F238E27FC236}">
                <a16:creationId xmlns:a16="http://schemas.microsoft.com/office/drawing/2014/main" id="{CF75D89D-1D17-D04C-8A25-58DADB17A5B6}"/>
              </a:ext>
            </a:extLst>
          </p:cNvPr>
          <p:cNvSpPr>
            <a:spLocks noGrp="1"/>
          </p:cNvSpPr>
          <p:nvPr>
            <p:ph type="body" sz="quarter" idx="21" hasCustomPrompt="1"/>
          </p:nvPr>
        </p:nvSpPr>
        <p:spPr>
          <a:xfrm>
            <a:off x="6505379" y="927252"/>
            <a:ext cx="2212737" cy="651123"/>
          </a:xfrm>
        </p:spPr>
        <p:txBody>
          <a:bodyPr anchor="t"/>
          <a:lstStyle>
            <a:lvl1pPr algn="r">
              <a:buNone/>
              <a:defRPr sz="14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05379" y="565819"/>
            <a:ext cx="2219219" cy="442320"/>
          </a:xfrm>
        </p:spPr>
        <p:txBody>
          <a:bodyPr>
            <a:normAutofit/>
          </a:bodyPr>
          <a:lstStyle>
            <a:lvl1pPr marL="0" indent="0" algn="r">
              <a:buNone/>
              <a:defRPr sz="2200" b="1" i="0">
                <a:solidFill>
                  <a:srgbClr val="23385C"/>
                </a:solidFill>
                <a:latin typeface="+mn-lt"/>
              </a:defRPr>
            </a:lvl1pPr>
          </a:lstStyle>
          <a:p>
            <a:pPr lvl="0"/>
            <a:r>
              <a:rPr lang="en-US" dirty="0"/>
              <a:t>Title</a:t>
            </a:r>
          </a:p>
        </p:txBody>
      </p:sp>
      <p:sp>
        <p:nvSpPr>
          <p:cNvPr id="105" name="Text Placeholder 17">
            <a:extLst>
              <a:ext uri="{FF2B5EF4-FFF2-40B4-BE49-F238E27FC236}">
                <a16:creationId xmlns:a16="http://schemas.microsoft.com/office/drawing/2014/main" id="{23CD4274-1A62-C44F-9D93-D9C507ADC254}"/>
              </a:ext>
            </a:extLst>
          </p:cNvPr>
          <p:cNvSpPr>
            <a:spLocks noGrp="1"/>
          </p:cNvSpPr>
          <p:nvPr>
            <p:ph type="body" sz="quarter" idx="23" hasCustomPrompt="1"/>
          </p:nvPr>
        </p:nvSpPr>
        <p:spPr>
          <a:xfrm>
            <a:off x="6667060" y="5501098"/>
            <a:ext cx="2212737" cy="651123"/>
          </a:xfrm>
        </p:spPr>
        <p:txBody>
          <a:bodyPr anchor="t"/>
          <a:lstStyle>
            <a:lvl1pPr algn="r">
              <a:buNone/>
              <a:defRPr sz="14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7060" y="5139665"/>
            <a:ext cx="2219219" cy="442320"/>
          </a:xfrm>
        </p:spPr>
        <p:txBody>
          <a:bodyPr>
            <a:normAutofit/>
          </a:bodyPr>
          <a:lstStyle>
            <a:lvl1pPr marL="0" indent="0" algn="r">
              <a:buNone/>
              <a:defRPr sz="2200" b="1" i="0">
                <a:solidFill>
                  <a:srgbClr val="FDC562"/>
                </a:solidFill>
                <a:latin typeface="+mn-lt"/>
              </a:defRPr>
            </a:lvl1pPr>
          </a:lstStyle>
          <a:p>
            <a:pPr lvl="0"/>
            <a:r>
              <a:rPr lang="en-US" dirty="0"/>
              <a:t>Title</a:t>
            </a:r>
          </a:p>
        </p:txBody>
      </p:sp>
      <p:sp>
        <p:nvSpPr>
          <p:cNvPr id="107" name="Text Placeholder 17">
            <a:extLst>
              <a:ext uri="{FF2B5EF4-FFF2-40B4-BE49-F238E27FC236}">
                <a16:creationId xmlns:a16="http://schemas.microsoft.com/office/drawing/2014/main" id="{43320795-46BC-AF4D-BEC0-E2B432C9F1BB}"/>
              </a:ext>
            </a:extLst>
          </p:cNvPr>
          <p:cNvSpPr>
            <a:spLocks noGrp="1"/>
          </p:cNvSpPr>
          <p:nvPr>
            <p:ph type="body" sz="quarter" idx="25" hasCustomPrompt="1"/>
          </p:nvPr>
        </p:nvSpPr>
        <p:spPr>
          <a:xfrm>
            <a:off x="5731326" y="4447206"/>
            <a:ext cx="2212737" cy="651123"/>
          </a:xfrm>
        </p:spPr>
        <p:txBody>
          <a:bodyPr anchor="t"/>
          <a:lstStyle>
            <a:lvl1pPr algn="r">
              <a:buNone/>
              <a:defRPr sz="1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8" name="Text Placeholder 23">
            <a:extLst>
              <a:ext uri="{FF2B5EF4-FFF2-40B4-BE49-F238E27FC236}">
                <a16:creationId xmlns:a16="http://schemas.microsoft.com/office/drawing/2014/main" id="{AF91F0CE-C7DF-B74F-B4D7-25C7ADC90465}"/>
              </a:ext>
            </a:extLst>
          </p:cNvPr>
          <p:cNvSpPr>
            <a:spLocks noGrp="1"/>
          </p:cNvSpPr>
          <p:nvPr>
            <p:ph type="body" sz="quarter" idx="26" hasCustomPrompt="1"/>
          </p:nvPr>
        </p:nvSpPr>
        <p:spPr>
          <a:xfrm>
            <a:off x="5731326" y="4085773"/>
            <a:ext cx="2219219" cy="442320"/>
          </a:xfrm>
        </p:spPr>
        <p:txBody>
          <a:bodyPr>
            <a:normAutofit/>
          </a:bodyPr>
          <a:lstStyle>
            <a:lvl1pPr marL="0" indent="0" algn="r">
              <a:buNone/>
              <a:defRPr sz="2200" b="1" i="0">
                <a:solidFill>
                  <a:srgbClr val="F16A4C"/>
                </a:solidFill>
                <a:latin typeface="+mn-lt"/>
              </a:defRPr>
            </a:lvl1pPr>
          </a:lstStyle>
          <a:p>
            <a:pPr lvl="0"/>
            <a:r>
              <a:rPr lang="en-US" dirty="0"/>
              <a:t>Title</a:t>
            </a:r>
          </a:p>
        </p:txBody>
      </p:sp>
      <p:sp>
        <p:nvSpPr>
          <p:cNvPr id="109" name="Text Placeholder 17">
            <a:extLst>
              <a:ext uri="{FF2B5EF4-FFF2-40B4-BE49-F238E27FC236}">
                <a16:creationId xmlns:a16="http://schemas.microsoft.com/office/drawing/2014/main" id="{8FB2940C-DB12-FC4B-AE30-0A6B11AD18B8}"/>
              </a:ext>
            </a:extLst>
          </p:cNvPr>
          <p:cNvSpPr>
            <a:spLocks noGrp="1"/>
          </p:cNvSpPr>
          <p:nvPr>
            <p:ph type="body" sz="quarter" idx="27" hasCustomPrompt="1"/>
          </p:nvPr>
        </p:nvSpPr>
        <p:spPr>
          <a:xfrm>
            <a:off x="5779231" y="1959718"/>
            <a:ext cx="2212737" cy="651123"/>
          </a:xfrm>
        </p:spPr>
        <p:txBody>
          <a:bodyPr anchor="t"/>
          <a:lstStyle>
            <a:lvl1pPr algn="r">
              <a:buNone/>
              <a:defRPr sz="1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0" name="Text Placeholder 23">
            <a:extLst>
              <a:ext uri="{FF2B5EF4-FFF2-40B4-BE49-F238E27FC236}">
                <a16:creationId xmlns:a16="http://schemas.microsoft.com/office/drawing/2014/main" id="{9D34396D-AAEA-8941-B9FA-2158B9F5BCD8}"/>
              </a:ext>
            </a:extLst>
          </p:cNvPr>
          <p:cNvSpPr>
            <a:spLocks noGrp="1"/>
          </p:cNvSpPr>
          <p:nvPr>
            <p:ph type="body" sz="quarter" idx="28" hasCustomPrompt="1"/>
          </p:nvPr>
        </p:nvSpPr>
        <p:spPr>
          <a:xfrm>
            <a:off x="5779231" y="1598285"/>
            <a:ext cx="2219219" cy="442320"/>
          </a:xfrm>
        </p:spPr>
        <p:txBody>
          <a:bodyPr>
            <a:normAutofit/>
          </a:bodyPr>
          <a:lstStyle>
            <a:lvl1pPr marL="0" indent="0" algn="r">
              <a:buNone/>
              <a:defRPr sz="2200" b="1" i="0">
                <a:solidFill>
                  <a:srgbClr val="00A4B8"/>
                </a:solidFill>
                <a:latin typeface="+mn-lt"/>
              </a:defRPr>
            </a:lvl1pPr>
          </a:lstStyle>
          <a:p>
            <a:pPr lvl="0"/>
            <a:r>
              <a:rPr lang="en-US" dirty="0"/>
              <a:t>Title</a:t>
            </a:r>
          </a:p>
        </p:txBody>
      </p:sp>
      <p:grpSp>
        <p:nvGrpSpPr>
          <p:cNvPr id="79" name="Group 78">
            <a:extLst>
              <a:ext uri="{FF2B5EF4-FFF2-40B4-BE49-F238E27FC236}">
                <a16:creationId xmlns:a16="http://schemas.microsoft.com/office/drawing/2014/main" id="{68180585-D8B3-D24C-813A-0BA6B70E94ED}"/>
              </a:ext>
            </a:extLst>
          </p:cNvPr>
          <p:cNvGrpSpPr/>
          <p:nvPr userDrawn="1"/>
        </p:nvGrpSpPr>
        <p:grpSpPr>
          <a:xfrm>
            <a:off x="0" y="6194352"/>
            <a:ext cx="1847358" cy="678338"/>
            <a:chOff x="0" y="6194352"/>
            <a:chExt cx="1847358" cy="678338"/>
          </a:xfrm>
        </p:grpSpPr>
        <p:pic>
          <p:nvPicPr>
            <p:cNvPr id="80" name="Picture 79" descr="Icon&#10;&#10;Description automatically generated">
              <a:extLst>
                <a:ext uri="{FF2B5EF4-FFF2-40B4-BE49-F238E27FC236}">
                  <a16:creationId xmlns:a16="http://schemas.microsoft.com/office/drawing/2014/main" id="{0F311DC2-FEFF-CD4C-BAE3-972EB981E7D7}"/>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81" name="Picture 80" descr="A picture containing text, sign, tableware, plate&#10;&#10;Description automatically generated">
              <a:extLst>
                <a:ext uri="{FF2B5EF4-FFF2-40B4-BE49-F238E27FC236}">
                  <a16:creationId xmlns:a16="http://schemas.microsoft.com/office/drawing/2014/main" id="{D0B4EF20-8D24-914A-AEF9-24DF258EB6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82" name="Picture 81" descr="Shape, arrow&#10;&#10;Description automatically generated">
              <a:extLst>
                <a:ext uri="{FF2B5EF4-FFF2-40B4-BE49-F238E27FC236}">
                  <a16:creationId xmlns:a16="http://schemas.microsoft.com/office/drawing/2014/main" id="{D23486AB-9A17-6741-BA95-F8E91D6F628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2582531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23385C"/>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23385C"/>
          </a:solidFill>
          <a:ln w="9525" cap="flat">
            <a:noFill/>
            <a:bevel/>
            <a:headEnd/>
            <a:tailEnd/>
          </a:ln>
          <a:effectLst/>
        </p:spPr>
        <p:txBody>
          <a:bodyPr wrap="none" anchor="ctr"/>
          <a:lstStyle/>
          <a:p>
            <a:endParaRPr lang="en-US"/>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F16A4C"/>
          </a:solidFill>
          <a:ln w="9525" cap="flat">
            <a:noFill/>
            <a:bevel/>
            <a:headEnd/>
            <a:tailEnd/>
          </a:ln>
          <a:effectLst/>
        </p:spPr>
        <p:txBody>
          <a:bodyPr wrap="none" anchor="ctr"/>
          <a:lstStyle/>
          <a:p>
            <a:endParaRPr lang="en-US"/>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00A4B8"/>
          </a:solidFill>
          <a:ln w="9525" cap="flat">
            <a:noFill/>
            <a:bevel/>
            <a:headEnd/>
            <a:tailEnd/>
          </a:ln>
          <a:effectLst/>
        </p:spPr>
        <p:txBody>
          <a:bodyPr wrap="none" anchor="ctr"/>
          <a:lstStyle/>
          <a:p>
            <a:endParaRPr lang="en-US"/>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FDC562"/>
          </a:solidFill>
          <a:ln w="9525" cap="flat">
            <a:noFill/>
            <a:bevel/>
            <a:headEnd/>
            <a:tailEnd/>
          </a:ln>
          <a:effectLst/>
        </p:spPr>
        <p:txBody>
          <a:bodyPr wrap="none" anchor="ctr"/>
          <a:lstStyle/>
          <a:p>
            <a:endParaRPr lang="en-US"/>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7DCCC6"/>
          </a:solidFill>
          <a:ln w="9525" cap="flat">
            <a:noFill/>
            <a:bevel/>
            <a:headEnd/>
            <a:tailEnd/>
          </a:ln>
          <a:effectLst/>
        </p:spPr>
        <p:txBody>
          <a:bodyPr wrap="none" anchor="ct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23385C"/>
          </a:solidFill>
          <a:ln w="9525" cap="flat">
            <a:noFill/>
            <a:bevel/>
            <a:headEnd/>
            <a:tailEnd/>
          </a:ln>
          <a:effectLst/>
        </p:spPr>
        <p:txBody>
          <a:bodyPr wrap="none" anchor="ctr"/>
          <a:lstStyle/>
          <a:p>
            <a:endParaRPr lang="en-US"/>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00A4B8"/>
          </a:solidFill>
          <a:ln w="9525" cap="flat">
            <a:noFill/>
            <a:bevel/>
            <a:headEnd/>
            <a:tailEnd/>
          </a:ln>
          <a:effectLst/>
        </p:spPr>
        <p:txBody>
          <a:bodyPr wrap="none" anchor="ctr"/>
          <a:lstStyle/>
          <a:p>
            <a:endParaRPr lang="en-US"/>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7DCCC6"/>
          </a:solidFill>
          <a:ln w="9525" cap="flat">
            <a:noFill/>
            <a:bevel/>
            <a:headEnd/>
            <a:tailEnd/>
          </a:ln>
          <a:effectLst/>
        </p:spPr>
        <p:txBody>
          <a:bodyPr wrap="none" anchor="ctr"/>
          <a:lstStyle/>
          <a:p>
            <a:endParaRPr lang="en-US"/>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F16A4C"/>
          </a:solidFill>
          <a:ln w="9525" cap="flat">
            <a:noFill/>
            <a:bevel/>
            <a:headEnd/>
            <a:tailEnd/>
          </a:ln>
          <a:effectLst/>
        </p:spPr>
        <p:txBody>
          <a:bodyPr wrap="none" anchor="ctr"/>
          <a:lstStyle/>
          <a:p>
            <a:endParaRPr lang="en-US"/>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FDC562"/>
          </a:solidFill>
          <a:ln w="9525" cap="flat">
            <a:noFill/>
            <a:bevel/>
            <a:headEnd/>
            <a:tailEnd/>
          </a:ln>
          <a:effectLst/>
        </p:spPr>
        <p:txBody>
          <a:bodyPr wrap="none" anchor="ctr"/>
          <a:lstStyle/>
          <a:p>
            <a:endParaRPr lang="en-US"/>
          </a:p>
        </p:txBody>
      </p:sp>
      <p:sp>
        <p:nvSpPr>
          <p:cNvPr id="144" name="Text Placeholder 17">
            <a:extLst>
              <a:ext uri="{FF2B5EF4-FFF2-40B4-BE49-F238E27FC236}">
                <a16:creationId xmlns:a16="http://schemas.microsoft.com/office/drawing/2014/main" id="{43A9646D-E0E8-9B4E-9F77-3E844CAD8BDC}"/>
              </a:ext>
            </a:extLst>
          </p:cNvPr>
          <p:cNvSpPr>
            <a:spLocks noGrp="1"/>
          </p:cNvSpPr>
          <p:nvPr userDrawn="1">
            <p:ph type="body" sz="quarter" idx="21" hasCustomPrompt="1"/>
          </p:nvPr>
        </p:nvSpPr>
        <p:spPr>
          <a:xfrm>
            <a:off x="2505115" y="2803265"/>
            <a:ext cx="1740791" cy="69763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5" name="Text Placeholder 17">
            <a:extLst>
              <a:ext uri="{FF2B5EF4-FFF2-40B4-BE49-F238E27FC236}">
                <a16:creationId xmlns:a16="http://schemas.microsoft.com/office/drawing/2014/main" id="{DAE6D4C0-6899-EF4D-9FAF-4D8C3B217C65}"/>
              </a:ext>
            </a:extLst>
          </p:cNvPr>
          <p:cNvSpPr>
            <a:spLocks noGrp="1"/>
          </p:cNvSpPr>
          <p:nvPr userDrawn="1">
            <p:ph type="body" sz="quarter" idx="25" hasCustomPrompt="1"/>
          </p:nvPr>
        </p:nvSpPr>
        <p:spPr>
          <a:xfrm>
            <a:off x="2519373" y="2476787"/>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userDrawn="1">
            <p:ph type="body" sz="quarter" idx="26" hasCustomPrompt="1"/>
          </p:nvPr>
        </p:nvSpPr>
        <p:spPr>
          <a:xfrm>
            <a:off x="4451914" y="3788978"/>
            <a:ext cx="1853076" cy="839438"/>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7" name="Text Placeholder 17">
            <a:extLst>
              <a:ext uri="{FF2B5EF4-FFF2-40B4-BE49-F238E27FC236}">
                <a16:creationId xmlns:a16="http://schemas.microsoft.com/office/drawing/2014/main" id="{4A7B02EF-9D32-9E4D-A155-FD8D2BEEF1E8}"/>
              </a:ext>
            </a:extLst>
          </p:cNvPr>
          <p:cNvSpPr>
            <a:spLocks noGrp="1"/>
          </p:cNvSpPr>
          <p:nvPr userDrawn="1">
            <p:ph type="body" sz="quarter" idx="27" hasCustomPrompt="1"/>
          </p:nvPr>
        </p:nvSpPr>
        <p:spPr>
          <a:xfrm>
            <a:off x="4466172" y="3462500"/>
            <a:ext cx="1853076"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userDrawn="1">
            <p:ph type="body" sz="quarter" idx="28" hasCustomPrompt="1"/>
          </p:nvPr>
        </p:nvSpPr>
        <p:spPr>
          <a:xfrm>
            <a:off x="6950565" y="3500899"/>
            <a:ext cx="213096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9" name="Text Placeholder 17">
            <a:extLst>
              <a:ext uri="{FF2B5EF4-FFF2-40B4-BE49-F238E27FC236}">
                <a16:creationId xmlns:a16="http://schemas.microsoft.com/office/drawing/2014/main" id="{01D6DD52-2A8D-8647-9F45-DD38BF8C4284}"/>
              </a:ext>
            </a:extLst>
          </p:cNvPr>
          <p:cNvSpPr>
            <a:spLocks noGrp="1"/>
          </p:cNvSpPr>
          <p:nvPr userDrawn="1">
            <p:ph type="body" sz="quarter" idx="29" hasCustomPrompt="1"/>
          </p:nvPr>
        </p:nvSpPr>
        <p:spPr>
          <a:xfrm>
            <a:off x="6964823" y="3174422"/>
            <a:ext cx="213096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userDrawn="1">
            <p:ph type="body" sz="quarter" idx="30" hasCustomPrompt="1"/>
          </p:nvPr>
        </p:nvSpPr>
        <p:spPr>
          <a:xfrm>
            <a:off x="9067268" y="2446428"/>
            <a:ext cx="2333958"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1" name="Text Placeholder 17">
            <a:extLst>
              <a:ext uri="{FF2B5EF4-FFF2-40B4-BE49-F238E27FC236}">
                <a16:creationId xmlns:a16="http://schemas.microsoft.com/office/drawing/2014/main" id="{42BCEFC7-1896-1542-AF5C-B298DDD04ECF}"/>
              </a:ext>
            </a:extLst>
          </p:cNvPr>
          <p:cNvSpPr>
            <a:spLocks noGrp="1"/>
          </p:cNvSpPr>
          <p:nvPr userDrawn="1">
            <p:ph type="body" sz="quarter" idx="31" hasCustomPrompt="1"/>
          </p:nvPr>
        </p:nvSpPr>
        <p:spPr>
          <a:xfrm>
            <a:off x="9081526" y="2119951"/>
            <a:ext cx="2333958"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userDrawn="1">
            <p:ph type="body" sz="quarter" idx="32" hasCustomPrompt="1"/>
          </p:nvPr>
        </p:nvSpPr>
        <p:spPr>
          <a:xfrm>
            <a:off x="5645112" y="2214208"/>
            <a:ext cx="174079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3" name="Text Placeholder 17">
            <a:extLst>
              <a:ext uri="{FF2B5EF4-FFF2-40B4-BE49-F238E27FC236}">
                <a16:creationId xmlns:a16="http://schemas.microsoft.com/office/drawing/2014/main" id="{6F3EB50C-D614-9148-BADE-CDDF657537E1}"/>
              </a:ext>
            </a:extLst>
          </p:cNvPr>
          <p:cNvSpPr>
            <a:spLocks noGrp="1"/>
          </p:cNvSpPr>
          <p:nvPr userDrawn="1">
            <p:ph type="body" sz="quarter" idx="33" hasCustomPrompt="1"/>
          </p:nvPr>
        </p:nvSpPr>
        <p:spPr>
          <a:xfrm>
            <a:off x="5659370" y="1887731"/>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5" name="Text Placeholder 17">
            <a:extLst>
              <a:ext uri="{FF2B5EF4-FFF2-40B4-BE49-F238E27FC236}">
                <a16:creationId xmlns:a16="http://schemas.microsoft.com/office/drawing/2014/main" id="{9F1B58C5-849B-6040-9634-77D323405C4C}"/>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156" name="Text Placeholder 17">
            <a:extLst>
              <a:ext uri="{FF2B5EF4-FFF2-40B4-BE49-F238E27FC236}">
                <a16:creationId xmlns:a16="http://schemas.microsoft.com/office/drawing/2014/main" id="{97D30FF1-9364-2D4A-9E8B-2DB1EABB0B84}"/>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157" name="Text Placeholder 17">
            <a:extLst>
              <a:ext uri="{FF2B5EF4-FFF2-40B4-BE49-F238E27FC236}">
                <a16:creationId xmlns:a16="http://schemas.microsoft.com/office/drawing/2014/main" id="{CEF744C9-F425-C845-A44E-5A41E9F96B50}"/>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grpSp>
        <p:nvGrpSpPr>
          <p:cNvPr id="36" name="Group 35">
            <a:extLst>
              <a:ext uri="{FF2B5EF4-FFF2-40B4-BE49-F238E27FC236}">
                <a16:creationId xmlns:a16="http://schemas.microsoft.com/office/drawing/2014/main" id="{431175E0-037D-7F41-81B8-C423356AB5A2}"/>
              </a:ext>
            </a:extLst>
          </p:cNvPr>
          <p:cNvGrpSpPr/>
          <p:nvPr userDrawn="1"/>
        </p:nvGrpSpPr>
        <p:grpSpPr>
          <a:xfrm>
            <a:off x="0" y="6194352"/>
            <a:ext cx="1847358" cy="678338"/>
            <a:chOff x="0" y="6194352"/>
            <a:chExt cx="1847358" cy="678338"/>
          </a:xfrm>
        </p:grpSpPr>
        <p:pic>
          <p:nvPicPr>
            <p:cNvPr id="37" name="Picture 36" descr="Icon&#10;&#10;Description automatically generated">
              <a:extLst>
                <a:ext uri="{FF2B5EF4-FFF2-40B4-BE49-F238E27FC236}">
                  <a16:creationId xmlns:a16="http://schemas.microsoft.com/office/drawing/2014/main" id="{C0A56D16-BE1D-E443-98C9-AAA2F580D121}"/>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38" name="Picture 37" descr="A picture containing text, sign, tableware, plate&#10;&#10;Description automatically generated">
              <a:extLst>
                <a:ext uri="{FF2B5EF4-FFF2-40B4-BE49-F238E27FC236}">
                  <a16:creationId xmlns:a16="http://schemas.microsoft.com/office/drawing/2014/main" id="{938A230E-04BD-2449-BD25-E59329CA1A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39" name="Picture 38" descr="Shape, arrow&#10;&#10;Description automatically generated">
              <a:extLst>
                <a:ext uri="{FF2B5EF4-FFF2-40B4-BE49-F238E27FC236}">
                  <a16:creationId xmlns:a16="http://schemas.microsoft.com/office/drawing/2014/main" id="{1E4CF955-D8A1-FC41-9CC9-1021731B5E0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35077142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point number graph with icons ">
    <p:spTree>
      <p:nvGrpSpPr>
        <p:cNvPr id="1" name=""/>
        <p:cNvGrpSpPr/>
        <p:nvPr/>
      </p:nvGrpSpPr>
      <p:grpSpPr>
        <a:xfrm>
          <a:off x="0" y="0"/>
          <a:ext cx="0" cy="0"/>
          <a:chOff x="0" y="0"/>
          <a:chExt cx="0" cy="0"/>
        </a:xfrm>
      </p:grpSpPr>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23385C"/>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2089889" y="2141094"/>
            <a:ext cx="2664102" cy="2664102"/>
          </a:xfrm>
          <a:prstGeom prst="ellipse">
            <a:avLst/>
          </a:prstGeom>
          <a:solidFill>
            <a:srgbClr val="23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4385115" y="2141094"/>
            <a:ext cx="2664102" cy="2664102"/>
          </a:xfrm>
          <a:prstGeom prst="ellipse">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6680341" y="2141094"/>
            <a:ext cx="2664102" cy="2664102"/>
          </a:xfrm>
          <a:prstGeom prst="ellipse">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8975567" y="2141094"/>
            <a:ext cx="2664102" cy="2664102"/>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9116FB9-51EC-4D4B-AECA-B8C5CE39EA90}"/>
              </a:ext>
            </a:extLst>
          </p:cNvPr>
          <p:cNvSpPr/>
          <p:nvPr/>
        </p:nvSpPr>
        <p:spPr>
          <a:xfrm>
            <a:off x="2458765" y="1698686"/>
            <a:ext cx="1268168" cy="1268168"/>
          </a:xfrm>
          <a:prstGeom prst="ellipse">
            <a:avLst/>
          </a:prstGeom>
          <a:solidFill>
            <a:srgbClr val="23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4753991" y="1698686"/>
            <a:ext cx="1268168" cy="1268168"/>
          </a:xfrm>
          <a:prstGeom prst="ellipse">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7049217" y="1698686"/>
            <a:ext cx="1268168" cy="1268168"/>
          </a:xfrm>
          <a:prstGeom prst="ellipse">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9344443" y="1698686"/>
            <a:ext cx="1268168" cy="1268168"/>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2562014" y="1786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4860745" y="1805440"/>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7155971" y="1805439"/>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9451197" y="1805439"/>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3435379" y="4279578"/>
            <a:ext cx="879736" cy="879735"/>
          </a:xfrm>
          <a:prstGeom prst="ellipse">
            <a:avLst/>
          </a:prstGeom>
          <a:solidFill>
            <a:srgbClr val="23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5798873" y="4279578"/>
            <a:ext cx="879736" cy="879735"/>
          </a:xfrm>
          <a:prstGeom prst="ellipse">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8095831" y="4279578"/>
            <a:ext cx="879736" cy="879735"/>
          </a:xfrm>
          <a:prstGeom prst="ellipse">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10526240" y="4279578"/>
            <a:ext cx="879736" cy="879735"/>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2747941" y="1946907"/>
            <a:ext cx="695250" cy="734798"/>
          </a:xfrm>
        </p:spPr>
        <p:txBody>
          <a:bodyPr/>
          <a:lstStyle>
            <a:lvl1pPr algn="ctr">
              <a:buNone/>
              <a:defRPr sz="4800" b="1"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2" name="Rectangle 1">
            <a:extLst>
              <a:ext uri="{FF2B5EF4-FFF2-40B4-BE49-F238E27FC236}">
                <a16:creationId xmlns:a16="http://schemas.microsoft.com/office/drawing/2014/main" id="{DB70FC33-468D-C84E-8B00-B9E35D628700}"/>
              </a:ext>
            </a:extLst>
          </p:cNvPr>
          <p:cNvSpPr/>
          <p:nvPr userDrawn="1"/>
        </p:nvSpPr>
        <p:spPr>
          <a:xfrm>
            <a:off x="5945157" y="3244334"/>
            <a:ext cx="301686" cy="369332"/>
          </a:xfrm>
          <a:prstGeom prst="rect">
            <a:avLst/>
          </a:prstGeom>
        </p:spPr>
        <p:txBody>
          <a:bodyPr wrap="none">
            <a:spAutoFit/>
          </a:body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5064548" y="1949503"/>
            <a:ext cx="695250" cy="734798"/>
          </a:xfrm>
        </p:spPr>
        <p:txBody>
          <a:bodyPr/>
          <a:lstStyle>
            <a:lvl1pPr algn="ctr">
              <a:buNone/>
              <a:defRPr sz="4800" b="1" i="0" spc="0">
                <a:solidFill>
                  <a:srgbClr val="00A4B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7338393" y="1962861"/>
            <a:ext cx="695250" cy="734798"/>
          </a:xfrm>
        </p:spPr>
        <p:txBody>
          <a:bodyPr/>
          <a:lstStyle>
            <a:lvl1pPr algn="ctr">
              <a:buNone/>
              <a:defRPr sz="4800" b="1" i="0" spc="0">
                <a:solidFill>
                  <a:srgbClr val="7DCCC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655000" y="1965457"/>
            <a:ext cx="695250" cy="734798"/>
          </a:xfrm>
        </p:spPr>
        <p:txBody>
          <a:bodyPr/>
          <a:lstStyle>
            <a:lvl1pPr algn="ctr">
              <a:buNone/>
              <a:defRPr sz="4800" b="1" i="0" spc="0">
                <a:solidFill>
                  <a:srgbClr val="F16A4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291885" y="3135867"/>
            <a:ext cx="2093228" cy="1202080"/>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4623112" y="3117069"/>
            <a:ext cx="2093228" cy="1202080"/>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6878370" y="3121537"/>
            <a:ext cx="2093228" cy="1202080"/>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9209597" y="3102739"/>
            <a:ext cx="2093228" cy="1202080"/>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grpSp>
        <p:nvGrpSpPr>
          <p:cNvPr id="31" name="Group 30">
            <a:extLst>
              <a:ext uri="{FF2B5EF4-FFF2-40B4-BE49-F238E27FC236}">
                <a16:creationId xmlns:a16="http://schemas.microsoft.com/office/drawing/2014/main" id="{0BACD746-834E-014E-9597-34F8C7EE3798}"/>
              </a:ext>
            </a:extLst>
          </p:cNvPr>
          <p:cNvGrpSpPr/>
          <p:nvPr userDrawn="1"/>
        </p:nvGrpSpPr>
        <p:grpSpPr>
          <a:xfrm flipH="1">
            <a:off x="10344642" y="6178622"/>
            <a:ext cx="1847358" cy="678338"/>
            <a:chOff x="0" y="6194352"/>
            <a:chExt cx="1847358" cy="678338"/>
          </a:xfrm>
        </p:grpSpPr>
        <p:pic>
          <p:nvPicPr>
            <p:cNvPr id="32" name="Picture 31" descr="Icon&#10;&#10;Description automatically generated">
              <a:extLst>
                <a:ext uri="{FF2B5EF4-FFF2-40B4-BE49-F238E27FC236}">
                  <a16:creationId xmlns:a16="http://schemas.microsoft.com/office/drawing/2014/main" id="{93D4319C-32DE-2345-817D-B442827D90EE}"/>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49" name="Picture 48" descr="A picture containing text, sign, tableware, plate&#10;&#10;Description automatically generated">
              <a:extLst>
                <a:ext uri="{FF2B5EF4-FFF2-40B4-BE49-F238E27FC236}">
                  <a16:creationId xmlns:a16="http://schemas.microsoft.com/office/drawing/2014/main" id="{63482DC9-9B33-A34E-A891-5AC57B6D98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278662" y="6218244"/>
              <a:ext cx="1080400" cy="315277"/>
            </a:xfrm>
            <a:prstGeom prst="rect">
              <a:avLst/>
            </a:prstGeom>
          </p:spPr>
        </p:pic>
        <p:pic>
          <p:nvPicPr>
            <p:cNvPr id="52" name="Picture 51" descr="Shape, arrow&#10;&#10;Description automatically generated">
              <a:extLst>
                <a:ext uri="{FF2B5EF4-FFF2-40B4-BE49-F238E27FC236}">
                  <a16:creationId xmlns:a16="http://schemas.microsoft.com/office/drawing/2014/main" id="{76FCF793-EA23-1F41-84E8-DA2E51ABE5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9399968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point icon graph">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C2DB8636-C798-AD47-8DC9-47814E3387DD}"/>
              </a:ext>
            </a:extLst>
          </p:cNvPr>
          <p:cNvSpPr/>
          <p:nvPr/>
        </p:nvSpPr>
        <p:spPr>
          <a:xfrm>
            <a:off x="4471682" y="3821023"/>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00A4B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4025652" y="3773670"/>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23385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4091334" y="3839353"/>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3513175" y="1618267"/>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23385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6234416" y="3773670"/>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00A4B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6298571" y="3839353"/>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5710484" y="4267053"/>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00A4B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6668226" y="3821023"/>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7DCCC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8427906" y="3773670"/>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7DCCC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8495116" y="3839353"/>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7836588" y="1618267"/>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7DCCC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8863244" y="3821023"/>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F16A4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10624451" y="3773670"/>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F16A4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10691661" y="3839353"/>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10103573" y="4267053"/>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F16A4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8" name="TextBox 77">
            <a:extLst>
              <a:ext uri="{FF2B5EF4-FFF2-40B4-BE49-F238E27FC236}">
                <a16:creationId xmlns:a16="http://schemas.microsoft.com/office/drawing/2014/main" id="{04634976-744C-254F-BE6F-6EB202B92360}"/>
              </a:ext>
            </a:extLst>
          </p:cNvPr>
          <p:cNvSpPr txBox="1"/>
          <p:nvPr/>
        </p:nvSpPr>
        <p:spPr>
          <a:xfrm>
            <a:off x="5870654" y="2667744"/>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0" name="TextBox 79">
            <a:extLst>
              <a:ext uri="{FF2B5EF4-FFF2-40B4-BE49-F238E27FC236}">
                <a16:creationId xmlns:a16="http://schemas.microsoft.com/office/drawing/2014/main" id="{B0E5118A-8174-6649-9B3B-D77A8707F876}"/>
              </a:ext>
            </a:extLst>
          </p:cNvPr>
          <p:cNvSpPr txBox="1"/>
          <p:nvPr/>
        </p:nvSpPr>
        <p:spPr>
          <a:xfrm>
            <a:off x="10271381" y="2667744"/>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4" name="TextBox 83">
            <a:extLst>
              <a:ext uri="{FF2B5EF4-FFF2-40B4-BE49-F238E27FC236}">
                <a16:creationId xmlns:a16="http://schemas.microsoft.com/office/drawing/2014/main" id="{93C43E96-4B36-3748-B67A-4817918F0204}"/>
              </a:ext>
            </a:extLst>
          </p:cNvPr>
          <p:cNvSpPr txBox="1"/>
          <p:nvPr/>
        </p:nvSpPr>
        <p:spPr>
          <a:xfrm>
            <a:off x="8073995" y="4358441"/>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3071405" y="4498947"/>
            <a:ext cx="2253709"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7440493" y="4296120"/>
            <a:ext cx="2253709"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5230244" y="2373616"/>
            <a:ext cx="2253709"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9556335" y="2339719"/>
            <a:ext cx="2253709"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5" name="Freeform 104">
            <a:extLst>
              <a:ext uri="{FF2B5EF4-FFF2-40B4-BE49-F238E27FC236}">
                <a16:creationId xmlns:a16="http://schemas.microsoft.com/office/drawing/2014/main" id="{337311E9-3EFE-D343-B68E-E469AF748125}"/>
              </a:ext>
            </a:extLst>
          </p:cNvPr>
          <p:cNvSpPr/>
          <p:nvPr userDrawn="1"/>
        </p:nvSpPr>
        <p:spPr>
          <a:xfrm>
            <a:off x="178846" y="3834883"/>
            <a:ext cx="3733642" cy="233707"/>
          </a:xfrm>
          <a:custGeom>
            <a:avLst/>
            <a:gdLst>
              <a:gd name="connsiteX0" fmla="*/ 0 w 3733642"/>
              <a:gd name="connsiteY0" fmla="*/ 0 h 233707"/>
              <a:gd name="connsiteX1" fmla="*/ 2074776 w 3733642"/>
              <a:gd name="connsiteY1" fmla="*/ 0 h 233707"/>
              <a:gd name="connsiteX2" fmla="*/ 2492280 w 3733642"/>
              <a:gd name="connsiteY2" fmla="*/ 0 h 233707"/>
              <a:gd name="connsiteX3" fmla="*/ 3732116 w 3733642"/>
              <a:gd name="connsiteY3" fmla="*/ 0 h 233707"/>
              <a:gd name="connsiteX4" fmla="*/ 3700068 w 3733642"/>
              <a:gd name="connsiteY4" fmla="*/ 115336 h 233707"/>
              <a:gd name="connsiteX5" fmla="*/ 3733642 w 3733642"/>
              <a:gd name="connsiteY5" fmla="*/ 233707 h 233707"/>
              <a:gd name="connsiteX6" fmla="*/ 2494674 w 3733642"/>
              <a:gd name="connsiteY6" fmla="*/ 233707 h 233707"/>
              <a:gd name="connsiteX7" fmla="*/ 2073250 w 3733642"/>
              <a:gd name="connsiteY7" fmla="*/ 233707 h 233707"/>
              <a:gd name="connsiteX8" fmla="*/ 0 w 3733642"/>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642" h="233707">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23385C"/>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nvGrpSpPr>
          <p:cNvPr id="28" name="Group 27">
            <a:extLst>
              <a:ext uri="{FF2B5EF4-FFF2-40B4-BE49-F238E27FC236}">
                <a16:creationId xmlns:a16="http://schemas.microsoft.com/office/drawing/2014/main" id="{EDD7DD1D-6569-A648-B7BA-8A862C959B63}"/>
              </a:ext>
            </a:extLst>
          </p:cNvPr>
          <p:cNvGrpSpPr/>
          <p:nvPr userDrawn="1"/>
        </p:nvGrpSpPr>
        <p:grpSpPr>
          <a:xfrm flipH="1">
            <a:off x="10344642" y="6178622"/>
            <a:ext cx="1847358" cy="678338"/>
            <a:chOff x="0" y="6194352"/>
            <a:chExt cx="1847358" cy="678338"/>
          </a:xfrm>
        </p:grpSpPr>
        <p:pic>
          <p:nvPicPr>
            <p:cNvPr id="29" name="Picture 28" descr="Icon&#10;&#10;Description automatically generated">
              <a:extLst>
                <a:ext uri="{FF2B5EF4-FFF2-40B4-BE49-F238E27FC236}">
                  <a16:creationId xmlns:a16="http://schemas.microsoft.com/office/drawing/2014/main" id="{525A5E58-9616-604D-8FC9-6B7619197C94}"/>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30" name="Picture 29" descr="A picture containing text, sign, tableware, plate&#10;&#10;Description automatically generated">
              <a:extLst>
                <a:ext uri="{FF2B5EF4-FFF2-40B4-BE49-F238E27FC236}">
                  <a16:creationId xmlns:a16="http://schemas.microsoft.com/office/drawing/2014/main" id="{55F74A9A-7428-B54D-841E-92004CF577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278662" y="6218244"/>
              <a:ext cx="1080400" cy="315277"/>
            </a:xfrm>
            <a:prstGeom prst="rect">
              <a:avLst/>
            </a:prstGeom>
          </p:spPr>
        </p:pic>
        <p:pic>
          <p:nvPicPr>
            <p:cNvPr id="33" name="Picture 32" descr="Shape, arrow&#10;&#10;Description automatically generated">
              <a:extLst>
                <a:ext uri="{FF2B5EF4-FFF2-40B4-BE49-F238E27FC236}">
                  <a16:creationId xmlns:a16="http://schemas.microsoft.com/office/drawing/2014/main" id="{18EEA0B2-3AEE-A140-9499-01A6A041AB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22026889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29" name="Picture 28" descr="Logo, company name&#10;&#10;Description automatically generated">
            <a:extLst>
              <a:ext uri="{FF2B5EF4-FFF2-40B4-BE49-F238E27FC236}">
                <a16:creationId xmlns:a16="http://schemas.microsoft.com/office/drawing/2014/main" id="{EF38EF7A-81AA-1A4F-8718-DCE50973E9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52828" y="-3683"/>
            <a:ext cx="4355270" cy="2788837"/>
          </a:xfrm>
          <a:prstGeom prst="rect">
            <a:avLst/>
          </a:prstGeom>
        </p:spPr>
      </p:pic>
      <p:pic>
        <p:nvPicPr>
          <p:cNvPr id="39" name="Picture 38" descr="Icon&#10;&#10;Description automatically generated">
            <a:extLst>
              <a:ext uri="{FF2B5EF4-FFF2-40B4-BE49-F238E27FC236}">
                <a16:creationId xmlns:a16="http://schemas.microsoft.com/office/drawing/2014/main" id="{9B50C308-36DF-C242-BF4A-0F0BEE1B6E0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a:off x="9722" y="-3683"/>
            <a:ext cx="3381345" cy="2542346"/>
          </a:xfrm>
          <a:prstGeom prst="rect">
            <a:avLst/>
          </a:prstGeom>
        </p:spPr>
      </p:pic>
      <p:grpSp>
        <p:nvGrpSpPr>
          <p:cNvPr id="6" name="Google Shape;664;p39">
            <a:extLst>
              <a:ext uri="{FF2B5EF4-FFF2-40B4-BE49-F238E27FC236}">
                <a16:creationId xmlns:a16="http://schemas.microsoft.com/office/drawing/2014/main" id="{CC85109A-A3EC-3D46-89F2-96E07506BA98}"/>
              </a:ext>
            </a:extLst>
          </p:cNvPr>
          <p:cNvGrpSpPr/>
          <p:nvPr userDrawn="1"/>
        </p:nvGrpSpPr>
        <p:grpSpPr>
          <a:xfrm>
            <a:off x="7495627" y="5538848"/>
            <a:ext cx="233548" cy="233548"/>
            <a:chOff x="5941025" y="3634400"/>
            <a:chExt cx="467650" cy="467650"/>
          </a:xfrm>
          <a:solidFill>
            <a:srgbClr val="23385C"/>
          </a:solidFill>
        </p:grpSpPr>
        <p:sp>
          <p:nvSpPr>
            <p:cNvPr id="7" name="Google Shape;665;p39">
              <a:extLst>
                <a:ext uri="{FF2B5EF4-FFF2-40B4-BE49-F238E27FC236}">
                  <a16:creationId xmlns:a16="http://schemas.microsoft.com/office/drawing/2014/main" id="{8AE5DE59-CD7E-C247-8CC4-585D7EEC5EE4}"/>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3385C"/>
                </a:solidFill>
              </a:endParaRPr>
            </a:p>
          </p:txBody>
        </p:sp>
        <p:sp>
          <p:nvSpPr>
            <p:cNvPr id="8" name="Google Shape;666;p39">
              <a:extLst>
                <a:ext uri="{FF2B5EF4-FFF2-40B4-BE49-F238E27FC236}">
                  <a16:creationId xmlns:a16="http://schemas.microsoft.com/office/drawing/2014/main" id="{141E336F-B4CC-8243-BF7F-1553C0EA509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3385C"/>
                </a:solidFill>
              </a:endParaRPr>
            </a:p>
          </p:txBody>
        </p:sp>
        <p:sp>
          <p:nvSpPr>
            <p:cNvPr id="9" name="Google Shape;667;p39">
              <a:extLst>
                <a:ext uri="{FF2B5EF4-FFF2-40B4-BE49-F238E27FC236}">
                  <a16:creationId xmlns:a16="http://schemas.microsoft.com/office/drawing/2014/main" id="{B7F1A6A5-0657-E242-BDC1-9059DBA33F9C}"/>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3385C"/>
                </a:solidFill>
              </a:endParaRPr>
            </a:p>
          </p:txBody>
        </p:sp>
        <p:sp>
          <p:nvSpPr>
            <p:cNvPr id="10" name="Google Shape;668;p39">
              <a:extLst>
                <a:ext uri="{FF2B5EF4-FFF2-40B4-BE49-F238E27FC236}">
                  <a16:creationId xmlns:a16="http://schemas.microsoft.com/office/drawing/2014/main" id="{C110D7FA-7DD5-4C43-80F0-95CFFA5A8617}"/>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3385C"/>
                </a:solidFill>
              </a:endParaRPr>
            </a:p>
          </p:txBody>
        </p:sp>
        <p:sp>
          <p:nvSpPr>
            <p:cNvPr id="11" name="Google Shape;669;p39">
              <a:extLst>
                <a:ext uri="{FF2B5EF4-FFF2-40B4-BE49-F238E27FC236}">
                  <a16:creationId xmlns:a16="http://schemas.microsoft.com/office/drawing/2014/main" id="{695A813B-B96B-044E-9680-414DFC05A65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3385C"/>
                </a:solidFill>
              </a:endParaRPr>
            </a:p>
          </p:txBody>
        </p:sp>
        <p:sp>
          <p:nvSpPr>
            <p:cNvPr id="12" name="Google Shape;670;p39">
              <a:extLst>
                <a:ext uri="{FF2B5EF4-FFF2-40B4-BE49-F238E27FC236}">
                  <a16:creationId xmlns:a16="http://schemas.microsoft.com/office/drawing/2014/main" id="{FF65CAE6-8287-454E-9FEF-03CB5CBA73C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3385C"/>
                </a:solidFill>
              </a:endParaRPr>
            </a:p>
          </p:txBody>
        </p:sp>
      </p:gr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3049104" y="3140711"/>
            <a:ext cx="8692531" cy="1737427"/>
          </a:xfrm>
        </p:spPr>
        <p:txBody>
          <a:bodyPr anchor="t">
            <a:noAutofit/>
          </a:bodyPr>
          <a:lstStyle>
            <a:lvl1pPr algn="l">
              <a:buNone/>
              <a:defRPr sz="4000" b="1" i="0" spc="0">
                <a:solidFill>
                  <a:schemeClr val="tx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https://www.studentcivicengagers.eu/</a:t>
            </a:r>
            <a:endParaRPr lang="en-US" dirty="0"/>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583902" y="1363518"/>
            <a:ext cx="3195485" cy="837258"/>
          </a:xfrm>
        </p:spPr>
        <p:txBody>
          <a:bodyPr anchor="ctr">
            <a:normAutofit/>
          </a:bodyPr>
          <a:lstStyle>
            <a:lvl1pPr marL="0" indent="0" algn="l">
              <a:buNone/>
              <a:defRPr sz="5000" baseline="0">
                <a:solidFill>
                  <a:srgbClr val="23385C"/>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313111" y="5369146"/>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097068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0"/>
            <a:ext cx="12192000" cy="5119711"/>
          </a:xfrm>
          <a:prstGeom prst="rect">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5C9B4BE8-8FFE-2145-9014-64D7A0601AB2}"/>
              </a:ext>
            </a:extLst>
          </p:cNvPr>
          <p:cNvSpPr/>
          <p:nvPr userDrawn="1"/>
        </p:nvSpPr>
        <p:spPr>
          <a:xfrm>
            <a:off x="0" y="3561347"/>
            <a:ext cx="12192000" cy="3341242"/>
          </a:xfrm>
          <a:prstGeom prst="rect">
            <a:avLst/>
          </a:prstGeom>
          <a:solidFill>
            <a:srgbClr val="23385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0" y="4579965"/>
            <a:ext cx="12192000" cy="697353"/>
          </a:xfrm>
        </p:spPr>
        <p:txBody>
          <a:bodyPr>
            <a:noAutofit/>
          </a:bodyPr>
          <a:lstStyle>
            <a:lvl1pPr marL="0" indent="0" algn="ct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0" y="3961442"/>
            <a:ext cx="12192000" cy="697353"/>
          </a:xfrm>
        </p:spPr>
        <p:txBody>
          <a:bodyPr>
            <a:normAutofit/>
          </a:bodyPr>
          <a:lstStyle>
            <a:lvl1pPr marL="0" indent="0" algn="ctr">
              <a:buNone/>
              <a:defRPr sz="3600" b="0" i="0">
                <a:solidFill>
                  <a:schemeClr val="bg1"/>
                </a:solidFill>
                <a:latin typeface="+mn-lt"/>
              </a:defRPr>
            </a:lvl1pPr>
          </a:lstStyle>
          <a:p>
            <a:pPr lvl="0"/>
            <a:r>
              <a:rPr lang="en-US" dirty="0"/>
              <a:t>Cover Design 3</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4728003" y="6204183"/>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0" name="Picture 9" descr="Logo, company name&#10;&#10;Description automatically generated">
            <a:extLst>
              <a:ext uri="{FF2B5EF4-FFF2-40B4-BE49-F238E27FC236}">
                <a16:creationId xmlns:a16="http://schemas.microsoft.com/office/drawing/2014/main" id="{5DA8D9DA-2369-2B42-A4C7-EF7BF9E516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39437" y="13987"/>
            <a:ext cx="5513126" cy="3530254"/>
          </a:xfrm>
          <a:prstGeom prst="rect">
            <a:avLst/>
          </a:prstGeom>
        </p:spPr>
      </p:pic>
    </p:spTree>
    <p:extLst>
      <p:ext uri="{BB962C8B-B14F-4D97-AF65-F5344CB8AC3E}">
        <p14:creationId xmlns:p14="http://schemas.microsoft.com/office/powerpoint/2010/main" val="4220865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verview/Content Slide - 5 bullets">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61479" y="1232267"/>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69762" y="1622238"/>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00A4B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61479" y="2306893"/>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69762" y="2696864"/>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61479" y="3366657"/>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69762" y="3756628"/>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47624" y="4424843"/>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55907" y="4814814"/>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361479" y="5502145"/>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5769762" y="5892116"/>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4" name="Picture 3" descr="Icon&#10;&#10;Description automatically generated">
            <a:extLst>
              <a:ext uri="{FF2B5EF4-FFF2-40B4-BE49-F238E27FC236}">
                <a16:creationId xmlns:a16="http://schemas.microsoft.com/office/drawing/2014/main" id="{4C24BC5C-56B4-894A-82E0-70B2AFD1B3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26173" y="5008123"/>
            <a:ext cx="3785372" cy="1884632"/>
          </a:xfrm>
          <a:prstGeom prst="rect">
            <a:avLst/>
          </a:prstGeom>
        </p:spPr>
      </p:pic>
    </p:spTree>
    <p:extLst>
      <p:ext uri="{BB962C8B-B14F-4D97-AF65-F5344CB8AC3E}">
        <p14:creationId xmlns:p14="http://schemas.microsoft.com/office/powerpoint/2010/main" val="2476502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verview/Content Slide - 6 bullets">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47624" y="341609"/>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85952" y="398804"/>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55907" y="731580"/>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00A4B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15861" y="341609"/>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47624" y="1416235"/>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485952" y="147343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55907" y="1806206"/>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15861" y="1416235"/>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47624" y="2475999"/>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85952" y="2533194"/>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55907" y="2865970"/>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15861" y="2475999"/>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33769" y="3534185"/>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72097" y="359138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42052" y="4054784"/>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02006" y="3534185"/>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347624" y="4611487"/>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485952" y="466868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5755907" y="5001458"/>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215861" y="4611487"/>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4" name="Picture 3" descr="Icon&#10;&#10;Description automatically generated">
            <a:extLst>
              <a:ext uri="{FF2B5EF4-FFF2-40B4-BE49-F238E27FC236}">
                <a16:creationId xmlns:a16="http://schemas.microsoft.com/office/drawing/2014/main" id="{4C24BC5C-56B4-894A-82E0-70B2AFD1B3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26173" y="5008123"/>
            <a:ext cx="3785372" cy="1884632"/>
          </a:xfrm>
          <a:prstGeom prst="rect">
            <a:avLst/>
          </a:prstGeom>
        </p:spPr>
      </p:pic>
      <p:sp>
        <p:nvSpPr>
          <p:cNvPr id="27" name="Oval 26">
            <a:extLst>
              <a:ext uri="{FF2B5EF4-FFF2-40B4-BE49-F238E27FC236}">
                <a16:creationId xmlns:a16="http://schemas.microsoft.com/office/drawing/2014/main" id="{5C70CEB0-7166-D445-8FBB-3755DA55B3DB}"/>
              </a:ext>
            </a:extLst>
          </p:cNvPr>
          <p:cNvSpPr/>
          <p:nvPr userDrawn="1"/>
        </p:nvSpPr>
        <p:spPr>
          <a:xfrm>
            <a:off x="6345644" y="5653301"/>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5">
            <a:extLst>
              <a:ext uri="{FF2B5EF4-FFF2-40B4-BE49-F238E27FC236}">
                <a16:creationId xmlns:a16="http://schemas.microsoft.com/office/drawing/2014/main" id="{97FF5E62-72BA-D945-A7A5-FF65E932D9C6}"/>
              </a:ext>
            </a:extLst>
          </p:cNvPr>
          <p:cNvSpPr>
            <a:spLocks noGrp="1"/>
          </p:cNvSpPr>
          <p:nvPr>
            <p:ph type="body" sz="quarter" idx="27" hasCustomPrompt="1"/>
          </p:nvPr>
        </p:nvSpPr>
        <p:spPr>
          <a:xfrm>
            <a:off x="6483972" y="5710496"/>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cxnSp>
        <p:nvCxnSpPr>
          <p:cNvPr id="29" name="Straight Connector 28">
            <a:extLst>
              <a:ext uri="{FF2B5EF4-FFF2-40B4-BE49-F238E27FC236}">
                <a16:creationId xmlns:a16="http://schemas.microsoft.com/office/drawing/2014/main" id="{5533CF9A-BEC3-354C-9748-D5303B23C258}"/>
              </a:ext>
            </a:extLst>
          </p:cNvPr>
          <p:cNvCxnSpPr>
            <a:cxnSpLocks/>
          </p:cNvCxnSpPr>
          <p:nvPr userDrawn="1"/>
        </p:nvCxnSpPr>
        <p:spPr>
          <a:xfrm>
            <a:off x="5753927" y="6043272"/>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30" name="Text Placeholder 25">
            <a:extLst>
              <a:ext uri="{FF2B5EF4-FFF2-40B4-BE49-F238E27FC236}">
                <a16:creationId xmlns:a16="http://schemas.microsoft.com/office/drawing/2014/main" id="{09F61298-7562-054D-9390-2EB219676254}"/>
              </a:ext>
            </a:extLst>
          </p:cNvPr>
          <p:cNvSpPr>
            <a:spLocks noGrp="1"/>
          </p:cNvSpPr>
          <p:nvPr>
            <p:ph type="body" sz="quarter" idx="28" hasCustomPrompt="1"/>
          </p:nvPr>
        </p:nvSpPr>
        <p:spPr>
          <a:xfrm>
            <a:off x="7213881" y="5653301"/>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08311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2D0DC2C-A428-934B-B2CD-33EA01036C84}"/>
              </a:ext>
            </a:extLst>
          </p:cNvPr>
          <p:cNvSpPr/>
          <p:nvPr userDrawn="1"/>
        </p:nvSpPr>
        <p:spPr>
          <a:xfrm>
            <a:off x="241300" y="367062"/>
            <a:ext cx="11696700" cy="5695316"/>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13" name="Text Placeholder 23">
            <a:extLst>
              <a:ext uri="{FF2B5EF4-FFF2-40B4-BE49-F238E27FC236}">
                <a16:creationId xmlns:a16="http://schemas.microsoft.com/office/drawing/2014/main" id="{AE79FE91-3830-884D-BFD8-6859D5F6BB3B}"/>
              </a:ext>
            </a:extLst>
          </p:cNvPr>
          <p:cNvSpPr>
            <a:spLocks noGrp="1"/>
          </p:cNvSpPr>
          <p:nvPr>
            <p:ph type="body" sz="quarter" idx="14" hasCustomPrompt="1"/>
          </p:nvPr>
        </p:nvSpPr>
        <p:spPr>
          <a:xfrm>
            <a:off x="10700893" y="381031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4" name="Text Placeholder 23">
            <a:extLst>
              <a:ext uri="{FF2B5EF4-FFF2-40B4-BE49-F238E27FC236}">
                <a16:creationId xmlns:a16="http://schemas.microsoft.com/office/drawing/2014/main" id="{203270F2-74CA-3E48-A639-0135E1B9AD76}"/>
              </a:ext>
            </a:extLst>
          </p:cNvPr>
          <p:cNvSpPr>
            <a:spLocks noGrp="1"/>
          </p:cNvSpPr>
          <p:nvPr>
            <p:ph type="body" sz="quarter" idx="13" hasCustomPrompt="1"/>
          </p:nvPr>
        </p:nvSpPr>
        <p:spPr>
          <a:xfrm>
            <a:off x="6628531" y="763770"/>
            <a:ext cx="4857690" cy="3880802"/>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5" name="Text Placeholder 23">
            <a:extLst>
              <a:ext uri="{FF2B5EF4-FFF2-40B4-BE49-F238E27FC236}">
                <a16:creationId xmlns:a16="http://schemas.microsoft.com/office/drawing/2014/main" id="{9F1E2138-C57A-0D44-9CDF-C2A457A8ADF8}"/>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pic>
        <p:nvPicPr>
          <p:cNvPr id="16" name="Picture 15" descr="Icon&#10;&#10;Description automatically generated">
            <a:extLst>
              <a:ext uri="{FF2B5EF4-FFF2-40B4-BE49-F238E27FC236}">
                <a16:creationId xmlns:a16="http://schemas.microsoft.com/office/drawing/2014/main" id="{AACADF74-E82D-964C-835B-771E1D47BE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87656" y="4981600"/>
            <a:ext cx="3904344" cy="1884632"/>
          </a:xfrm>
          <a:prstGeom prst="rect">
            <a:avLst/>
          </a:prstGeom>
        </p:spPr>
      </p:pic>
    </p:spTree>
    <p:extLst>
      <p:ext uri="{BB962C8B-B14F-4D97-AF65-F5344CB8AC3E}">
        <p14:creationId xmlns:p14="http://schemas.microsoft.com/office/powerpoint/2010/main" val="49209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547002-8F3C-694D-AEC8-99454AAD7BD4}"/>
              </a:ext>
            </a:extLst>
          </p:cNvPr>
          <p:cNvSpPr/>
          <p:nvPr userDrawn="1"/>
        </p:nvSpPr>
        <p:spPr>
          <a:xfrm>
            <a:off x="241300" y="228600"/>
            <a:ext cx="11696700" cy="5695316"/>
          </a:xfrm>
          <a:prstGeom prst="rect">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3">
            <a:extLst>
              <a:ext uri="{FF2B5EF4-FFF2-40B4-BE49-F238E27FC236}">
                <a16:creationId xmlns:a16="http://schemas.microsoft.com/office/drawing/2014/main" id="{A2064B40-8E53-2147-8361-55B49BB4CC15}"/>
              </a:ext>
            </a:extLst>
          </p:cNvPr>
          <p:cNvSpPr>
            <a:spLocks noGrp="1"/>
          </p:cNvSpPr>
          <p:nvPr>
            <p:ph type="body" sz="quarter" idx="14" hasCustomPrompt="1"/>
          </p:nvPr>
        </p:nvSpPr>
        <p:spPr>
          <a:xfrm>
            <a:off x="10700893" y="381031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 name="Text Placeholder 23">
            <a:extLst>
              <a:ext uri="{FF2B5EF4-FFF2-40B4-BE49-F238E27FC236}">
                <a16:creationId xmlns:a16="http://schemas.microsoft.com/office/drawing/2014/main" id="{90A7F5E5-04A0-824D-9112-6F0C0B78D2DA}"/>
              </a:ext>
            </a:extLst>
          </p:cNvPr>
          <p:cNvSpPr>
            <a:spLocks noGrp="1"/>
          </p:cNvSpPr>
          <p:nvPr>
            <p:ph type="body" sz="quarter" idx="13" hasCustomPrompt="1"/>
          </p:nvPr>
        </p:nvSpPr>
        <p:spPr>
          <a:xfrm>
            <a:off x="6628531" y="763770"/>
            <a:ext cx="4857690" cy="3880802"/>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26B802C5-E509-C045-949B-B5202FF5A36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7" name="Picture Placeholder 2">
            <a:extLst>
              <a:ext uri="{FF2B5EF4-FFF2-40B4-BE49-F238E27FC236}">
                <a16:creationId xmlns:a16="http://schemas.microsoft.com/office/drawing/2014/main" id="{D6AC81E1-C41A-BB46-B49A-3C3F2326F5F6}"/>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9" name="Picture 8" descr="Icon&#10;&#10;Description automatically generated">
            <a:extLst>
              <a:ext uri="{FF2B5EF4-FFF2-40B4-BE49-F238E27FC236}">
                <a16:creationId xmlns:a16="http://schemas.microsoft.com/office/drawing/2014/main" id="{659A1A35-B898-8246-8D43-C68A97BA1D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87656" y="4981600"/>
            <a:ext cx="3904344" cy="1884632"/>
          </a:xfrm>
          <a:prstGeom prst="rect">
            <a:avLst/>
          </a:prstGeom>
        </p:spPr>
      </p:pic>
    </p:spTree>
    <p:extLst>
      <p:ext uri="{BB962C8B-B14F-4D97-AF65-F5344CB8AC3E}">
        <p14:creationId xmlns:p14="http://schemas.microsoft.com/office/powerpoint/2010/main" val="64932371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8/1/22</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a:t>
            </a:fld>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79" r:id="rId3"/>
    <p:sldLayoutId id="2147483830" r:id="rId4"/>
    <p:sldLayoutId id="2147483829" r:id="rId5"/>
    <p:sldLayoutId id="2147483842" r:id="rId6"/>
    <p:sldLayoutId id="2147483880" r:id="rId7"/>
    <p:sldLayoutId id="2147483841" r:id="rId8"/>
    <p:sldLayoutId id="2147483840" r:id="rId9"/>
    <p:sldLayoutId id="2147483874" r:id="rId10"/>
    <p:sldLayoutId id="2147483861" r:id="rId11"/>
    <p:sldLayoutId id="2147483862" r:id="rId12"/>
    <p:sldLayoutId id="2147483875" r:id="rId13"/>
    <p:sldLayoutId id="2147483863" r:id="rId14"/>
    <p:sldLayoutId id="2147483835" r:id="rId15"/>
    <p:sldLayoutId id="2147483876" r:id="rId16"/>
    <p:sldLayoutId id="2147483836" r:id="rId17"/>
    <p:sldLayoutId id="2147483831" r:id="rId18"/>
    <p:sldLayoutId id="2147483846" r:id="rId19"/>
    <p:sldLayoutId id="2147483873" r:id="rId20"/>
    <p:sldLayoutId id="2147483834" r:id="rId21"/>
    <p:sldLayoutId id="2147483845" r:id="rId22"/>
    <p:sldLayoutId id="2147483869" r:id="rId23"/>
    <p:sldLayoutId id="2147483877" r:id="rId24"/>
    <p:sldLayoutId id="2147483866" r:id="rId25"/>
    <p:sldLayoutId id="2147483833" r:id="rId26"/>
    <p:sldLayoutId id="2147483847" r:id="rId27"/>
    <p:sldLayoutId id="2147483871" r:id="rId28"/>
    <p:sldLayoutId id="2147483870" r:id="rId29"/>
    <p:sldLayoutId id="2147483872" r:id="rId30"/>
    <p:sldLayoutId id="2147483837" r:id="rId31"/>
    <p:sldLayoutId id="2147483838" r:id="rId32"/>
    <p:sldLayoutId id="2147483844" r:id="rId33"/>
    <p:sldLayoutId id="2147483848" r:id="rId34"/>
    <p:sldLayoutId id="2147483849" r:id="rId35"/>
    <p:sldLayoutId id="2147483851" r:id="rId36"/>
    <p:sldLayoutId id="2147483854" r:id="rId37"/>
    <p:sldLayoutId id="2147483855" r:id="rId38"/>
    <p:sldLayoutId id="2147483856" r:id="rId39"/>
    <p:sldLayoutId id="2147483857" r:id="rId40"/>
    <p:sldLayoutId id="2147483864" r:id="rId41"/>
    <p:sldLayoutId id="2147483852" r:id="rId42"/>
    <p:sldLayoutId id="2147483858" r:id="rId43"/>
    <p:sldLayoutId id="2147483859" r:id="rId44"/>
    <p:sldLayoutId id="2147483860" r:id="rId45"/>
    <p:sldLayoutId id="2147483853"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5.xml"/><Relationship Id="rId4" Type="http://schemas.openxmlformats.org/officeDocument/2006/relationships/hyperlink" Target="https://www.rand.org/content/dam/rand/pubs/perspectives/PE200/PE253/RAND_PE253.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unicef.org/globalinsight/media/706/file/UNICEF-Global-Insight-digital-civic-engagement-2020.pdf" TargetMode="Externa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hyperlink" Target="https://www.dementiagame.com/" TargetMode="Externa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hyperlink" Target="http://portal.uned.es/portal/page?_pageid=93,69903616&amp;_dad=portal&amp;_schema=PORTAL" TargetMode="Externa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hyperlink" Target="https://www.flac.ie/getinvolved/student/" TargetMode="Externa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hyperlink" Target="https://www.studentcivicengagers.eu/guide-to-digital-civic-engagement-en/" TargetMode="Externa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hyperlink" Target="https://www.europarl.europa.eu/RegData/etudes/BRIE/2020/646161/EPRS_BRI(2020)646161_EN.pdf" TargetMode="External"/><Relationship Id="rId2" Type="http://schemas.openxmlformats.org/officeDocument/2006/relationships/image" Target="../media/image28.png"/><Relationship Id="rId1" Type="http://schemas.openxmlformats.org/officeDocument/2006/relationships/slideLayout" Target="../slideLayouts/slideLayout14.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hyperlink" Target="https://www.rand.org/content/dam/rand/pubs/conf_proceedings/CF300/CF373/RAND_CF373.pdf" TargetMode="External"/><Relationship Id="rId2" Type="http://schemas.openxmlformats.org/officeDocument/2006/relationships/image" Target="../media/image28.png"/><Relationship Id="rId1" Type="http://schemas.openxmlformats.org/officeDocument/2006/relationships/slideLayout" Target="../slideLayouts/slideLayout14.xml"/><Relationship Id="rId5" Type="http://schemas.openxmlformats.org/officeDocument/2006/relationships/image" Target="../media/image36.jpeg"/><Relationship Id="rId4" Type="http://schemas.openxmlformats.org/officeDocument/2006/relationships/hyperlink" Target="https://www.rand.org/content/dam/rand/pubs/perspectives/PE200/PE253/RAND_PE253.pdf"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hyperlink" Target="https://ec.europa.eu/jrc/en/digcompedu" TargetMode="External"/><Relationship Id="rId2" Type="http://schemas.openxmlformats.org/officeDocument/2006/relationships/hyperlink" Target="https://ec.europa.eu/social/main.jsp?catId=1317&amp;langId=en" TargetMode="External"/><Relationship Id="rId1" Type="http://schemas.openxmlformats.org/officeDocument/2006/relationships/slideLayout" Target="../slideLayouts/slideLayout14.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hyperlink" Target="https://ec.europa.eu/social/main.jsp?catId=1317&amp;langId=en" TargetMode="External"/><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hyperlink" Target="https://publications.jrc.ec.europa.eu/repository/handle/JRC109128" TargetMode="External"/><Relationship Id="rId2" Type="http://schemas.openxmlformats.org/officeDocument/2006/relationships/image" Target="../media/image42.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hyperlink" Target="https://ec.europa.eu/jrc/en/digcompedu" TargetMode="External"/><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hyperlink" Target="https://ec.europa.eu/jrc/en/digcompedu" TargetMode="External"/><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hyperlink" Target="https://www.learningtogive.org/resources/civic-skills" TargetMode="External"/><Relationship Id="rId2" Type="http://schemas.openxmlformats.org/officeDocument/2006/relationships/image" Target="../media/image46.jpeg"/><Relationship Id="rId1" Type="http://schemas.openxmlformats.org/officeDocument/2006/relationships/slideLayout" Target="../slideLayouts/slideLayout16.xml"/><Relationship Id="rId6" Type="http://schemas.openxmlformats.org/officeDocument/2006/relationships/hyperlink" Target="https://publications.jrc.ec.europa.eu/repository/handle/JRC101254" TargetMode="External"/><Relationship Id="rId5" Type="http://schemas.openxmlformats.org/officeDocument/2006/relationships/hyperlink" Target="https://ec.europa.eu/social/main.jsp?catId=1317&amp;langId=en#:~:text=EntreComp%20is%20a%20free%2C%20flexible,practice%20to%20develop%20entrepreneurial%20skills" TargetMode="External"/><Relationship Id="rId4" Type="http://schemas.openxmlformats.org/officeDocument/2006/relationships/hyperlink" Target="https://files.eric.ed.gov/fulltext/ED497607.pdf"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s://tartuwelcomecentre.ee/" TargetMode="Externa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hyperlink" Target="https://wonkhe.com/blogs/what-have-students-ever-done-for-the-community/" TargetMode="External"/><Relationship Id="rId2" Type="http://schemas.openxmlformats.org/officeDocument/2006/relationships/image" Target="../media/image46.jpeg"/><Relationship Id="rId1" Type="http://schemas.openxmlformats.org/officeDocument/2006/relationships/slideLayout" Target="../slideLayouts/slideLayout16.xml"/><Relationship Id="rId5" Type="http://schemas.openxmlformats.org/officeDocument/2006/relationships/hyperlink" Target="https://www.palgrave.com/gp/book/9781137370136" TargetMode="External"/><Relationship Id="rId4" Type="http://schemas.openxmlformats.org/officeDocument/2006/relationships/hyperlink" Target="https://digitalpromise.org/2020/08/28/building-resilient-communities-with-students-at-the-center/"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6.xml"/><Relationship Id="rId1" Type="http://schemas.openxmlformats.org/officeDocument/2006/relationships/video" Target="https://www.youtube.com/embed/x6bNwmrBPXI?feature=oembed" TargetMode="External"/><Relationship Id="rId4" Type="http://schemas.openxmlformats.org/officeDocument/2006/relationships/image" Target="../media/image56.jpeg"/></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6.xml"/><Relationship Id="rId1" Type="http://schemas.openxmlformats.org/officeDocument/2006/relationships/video" Target="https://www.youtube.com/embed/Eqwxife716M?feature=oembed" TargetMode="External"/><Relationship Id="rId4" Type="http://schemas.openxmlformats.org/officeDocument/2006/relationships/image" Target="../media/image57.jpeg"/></Relationships>
</file>

<file path=ppt/slides/_rels/slide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26.xml"/><Relationship Id="rId1" Type="http://schemas.openxmlformats.org/officeDocument/2006/relationships/video" Target="https://www.youtube.com/embed/pfZsC7lfqjo?feature=oembed"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0.xml"/><Relationship Id="rId5" Type="http://schemas.openxmlformats.org/officeDocument/2006/relationships/hyperlink" Target="https://www.qmarkets.net/blog/civic-engagement-in-the-digital-age/" TargetMode="External"/><Relationship Id="rId4" Type="http://schemas.openxmlformats.org/officeDocument/2006/relationships/hyperlink" Target="https://ojs.aishe.org/index.php/aishe-j/article/view/147"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holding papers&#10;&#10;Description automatically generated with low confidence">
            <a:extLst>
              <a:ext uri="{FF2B5EF4-FFF2-40B4-BE49-F238E27FC236}">
                <a16:creationId xmlns:a16="http://schemas.microsoft.com/office/drawing/2014/main" id="{0DEDDFA2-136D-6B45-8B47-7DB6719406C7}"/>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0" y="2800869"/>
            <a:ext cx="12192000" cy="3058510"/>
          </a:xfrm>
        </p:spPr>
      </p:pic>
      <p:sp>
        <p:nvSpPr>
          <p:cNvPr id="6" name="Text Placeholder 5">
            <a:extLst>
              <a:ext uri="{FF2B5EF4-FFF2-40B4-BE49-F238E27FC236}">
                <a16:creationId xmlns:a16="http://schemas.microsoft.com/office/drawing/2014/main" id="{C792A4EB-A5BB-B442-AAAB-F8279A90AE27}"/>
              </a:ext>
            </a:extLst>
          </p:cNvPr>
          <p:cNvSpPr>
            <a:spLocks noGrp="1"/>
          </p:cNvSpPr>
          <p:nvPr>
            <p:ph type="body" sz="quarter" idx="15"/>
          </p:nvPr>
        </p:nvSpPr>
        <p:spPr>
          <a:xfrm>
            <a:off x="6152822" y="5242678"/>
            <a:ext cx="5420053" cy="697353"/>
          </a:xfrm>
        </p:spPr>
        <p:txBody>
          <a:bodyPr/>
          <a:lstStyle/>
          <a:p>
            <a:pPr algn="l"/>
            <a:r>
              <a:rPr lang="en-US" sz="2600" dirty="0" err="1"/>
              <a:t>Digitales</a:t>
            </a:r>
            <a:r>
              <a:rPr lang="en-US" sz="2600" dirty="0"/>
              <a:t> </a:t>
            </a:r>
            <a:r>
              <a:rPr lang="en-US" sz="2600" dirty="0" err="1"/>
              <a:t>studentisches</a:t>
            </a:r>
            <a:r>
              <a:rPr lang="en-US" sz="2600" dirty="0"/>
              <a:t> Engagement – </a:t>
            </a:r>
            <a:r>
              <a:rPr lang="en-US" sz="2600" dirty="0" err="1"/>
              <a:t>Potenzial</a:t>
            </a:r>
            <a:r>
              <a:rPr lang="en-US" sz="2600" dirty="0"/>
              <a:t> an der </a:t>
            </a:r>
            <a:r>
              <a:rPr lang="en-US" sz="2600" dirty="0" err="1"/>
              <a:t>Schnittstelle</a:t>
            </a:r>
            <a:r>
              <a:rPr lang="en-US" sz="2600" dirty="0"/>
              <a:t> von </a:t>
            </a:r>
            <a:r>
              <a:rPr lang="en-US" sz="2600" dirty="0" err="1"/>
              <a:t>Technologie</a:t>
            </a:r>
            <a:r>
              <a:rPr lang="en-US" sz="2600" dirty="0"/>
              <a:t> und </a:t>
            </a:r>
            <a:r>
              <a:rPr lang="en-US" sz="2600" dirty="0" err="1"/>
              <a:t>neuen</a:t>
            </a:r>
            <a:r>
              <a:rPr lang="en-US" sz="2600" dirty="0"/>
              <a:t> </a:t>
            </a:r>
            <a:r>
              <a:rPr lang="en-US" sz="2600" dirty="0" err="1"/>
              <a:t>Medien</a:t>
            </a:r>
            <a:endParaRPr lang="en-US" sz="2600" dirty="0"/>
          </a:p>
        </p:txBody>
      </p:sp>
      <p:sp>
        <p:nvSpPr>
          <p:cNvPr id="7" name="Text Placeholder 6">
            <a:extLst>
              <a:ext uri="{FF2B5EF4-FFF2-40B4-BE49-F238E27FC236}">
                <a16:creationId xmlns:a16="http://schemas.microsoft.com/office/drawing/2014/main" id="{DD2558D1-14F6-9D47-A9FC-BFDACE155356}"/>
              </a:ext>
            </a:extLst>
          </p:cNvPr>
          <p:cNvSpPr>
            <a:spLocks noGrp="1"/>
          </p:cNvSpPr>
          <p:nvPr>
            <p:ph type="body" sz="quarter" idx="16"/>
          </p:nvPr>
        </p:nvSpPr>
        <p:spPr>
          <a:xfrm>
            <a:off x="6152822" y="4738175"/>
            <a:ext cx="5278651" cy="697353"/>
          </a:xfrm>
        </p:spPr>
        <p:txBody>
          <a:bodyPr/>
          <a:lstStyle/>
          <a:p>
            <a:pPr algn="l"/>
            <a:r>
              <a:rPr lang="en-US" dirty="0"/>
              <a:t>Modul 1</a:t>
            </a:r>
          </a:p>
        </p:txBody>
      </p:sp>
    </p:spTree>
    <p:extLst>
      <p:ext uri="{BB962C8B-B14F-4D97-AF65-F5344CB8AC3E}">
        <p14:creationId xmlns:p14="http://schemas.microsoft.com/office/powerpoint/2010/main" val="1141115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person, outdoor, ground, sitting&#10;&#10;Description automatically generated">
            <a:extLst>
              <a:ext uri="{FF2B5EF4-FFF2-40B4-BE49-F238E27FC236}">
                <a16:creationId xmlns:a16="http://schemas.microsoft.com/office/drawing/2014/main" id="{BF2C9E0F-051A-1F44-AAE5-04B7C58B665A}"/>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
        <p:nvSpPr>
          <p:cNvPr id="2" name="Text Placeholder 1">
            <a:extLst>
              <a:ext uri="{FF2B5EF4-FFF2-40B4-BE49-F238E27FC236}">
                <a16:creationId xmlns:a16="http://schemas.microsoft.com/office/drawing/2014/main" id="{CD746D51-379D-8C40-B6AF-646597B8E5EF}"/>
              </a:ext>
            </a:extLst>
          </p:cNvPr>
          <p:cNvSpPr>
            <a:spLocks noGrp="1"/>
          </p:cNvSpPr>
          <p:nvPr>
            <p:ph type="body" sz="quarter" idx="16"/>
          </p:nvPr>
        </p:nvSpPr>
        <p:spPr>
          <a:xfrm>
            <a:off x="1512124" y="407276"/>
            <a:ext cx="4716425" cy="823715"/>
          </a:xfrm>
        </p:spPr>
        <p:txBody>
          <a:bodyPr>
            <a:normAutofit fontScale="62500" lnSpcReduction="20000"/>
          </a:bodyPr>
          <a:lstStyle/>
          <a:p>
            <a:r>
              <a:rPr lang="en-US" sz="5100" b="1" dirty="0" err="1"/>
              <a:t>Effekte</a:t>
            </a:r>
            <a:r>
              <a:rPr lang="en-US" sz="5100" b="1" dirty="0"/>
              <a:t> </a:t>
            </a:r>
            <a:r>
              <a:rPr lang="en-US" sz="5100" b="1" dirty="0" err="1"/>
              <a:t>digitaler</a:t>
            </a:r>
            <a:r>
              <a:rPr lang="en-US" sz="5100" b="1" dirty="0"/>
              <a:t> </a:t>
            </a:r>
            <a:r>
              <a:rPr lang="en-US" sz="5100" b="1" dirty="0" err="1"/>
              <a:t>Technologie</a:t>
            </a:r>
            <a:endParaRPr lang="en-US" sz="5100" b="1" dirty="0"/>
          </a:p>
          <a:p>
            <a:endParaRPr lang="en-US" dirty="0"/>
          </a:p>
        </p:txBody>
      </p:sp>
      <p:pic>
        <p:nvPicPr>
          <p:cNvPr id="7" name="Picture 6" descr="Icon&#10;&#10;Description automatically generated">
            <a:extLst>
              <a:ext uri="{FF2B5EF4-FFF2-40B4-BE49-F238E27FC236}">
                <a16:creationId xmlns:a16="http://schemas.microsoft.com/office/drawing/2014/main" id="{1E398E9D-4461-024D-A2E3-14B5C3DEF0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flipH="1" flipV="1">
            <a:off x="9820894" y="5106391"/>
            <a:ext cx="2371106" cy="1765372"/>
          </a:xfrm>
          <a:prstGeom prst="rect">
            <a:avLst/>
          </a:prstGeom>
        </p:spPr>
      </p:pic>
      <p:sp>
        <p:nvSpPr>
          <p:cNvPr id="6" name="TextBox 5">
            <a:extLst>
              <a:ext uri="{FF2B5EF4-FFF2-40B4-BE49-F238E27FC236}">
                <a16:creationId xmlns:a16="http://schemas.microsoft.com/office/drawing/2014/main" id="{4850A443-F747-4DE6-84F2-B6366D9BDED9}"/>
              </a:ext>
            </a:extLst>
          </p:cNvPr>
          <p:cNvSpPr txBox="1"/>
          <p:nvPr/>
        </p:nvSpPr>
        <p:spPr>
          <a:xfrm>
            <a:off x="1610961" y="1242479"/>
            <a:ext cx="5241101" cy="5314660"/>
          </a:xfrm>
          <a:prstGeom prst="rect">
            <a:avLst/>
          </a:prstGeom>
          <a:noFill/>
        </p:spPr>
        <p:txBody>
          <a:bodyPr wrap="square" rtlCol="0">
            <a:spAutoFit/>
          </a:bodyPr>
          <a:lstStyle/>
          <a:p>
            <a:pPr>
              <a:lnSpc>
                <a:spcPct val="107000"/>
              </a:lnSpc>
              <a:spcAft>
                <a:spcPts val="800"/>
              </a:spcAft>
            </a:pPr>
            <a:r>
              <a:rPr lang="de-DE" sz="2400" dirty="0">
                <a:solidFill>
                  <a:schemeClr val="bg2"/>
                </a:solidFill>
                <a:latin typeface="Calibri" panose="020F0502020204030204" pitchFamily="34" charset="0"/>
                <a:ea typeface="Calibri" panose="020F0502020204030204" pitchFamily="34" charset="0"/>
                <a:cs typeface="Times New Roman" panose="02020603050405020304" pitchFamily="18" charset="0"/>
              </a:rPr>
              <a:t>Die Art und Weise, wie Menschen miteinander kommunizieren und Informationen austauschen, hat sich in den letzten Jahrzehnten durch digitale Technologie drastisch verändert.</a:t>
            </a:r>
          </a:p>
          <a:p>
            <a:pPr>
              <a:lnSpc>
                <a:spcPct val="107000"/>
              </a:lnSpc>
              <a:spcAft>
                <a:spcPts val="800"/>
              </a:spcAft>
            </a:pPr>
            <a:r>
              <a:rPr lang="de-DE" sz="2400" dirty="0">
                <a:solidFill>
                  <a:schemeClr val="bg2"/>
                </a:solidFill>
                <a:latin typeface="Calibri" panose="020F0502020204030204" pitchFamily="34" charset="0"/>
                <a:ea typeface="Calibri" panose="020F0502020204030204" pitchFamily="34" charset="0"/>
                <a:cs typeface="Times New Roman" panose="02020603050405020304" pitchFamily="18" charset="0"/>
              </a:rPr>
              <a:t>Soziale Medien haben einen großen Einfluss darauf, Menschen mit ähnlichen Interessen zusammenzubringen. Sie bieten Plattformen an, auf der sich Gleichgesinnte finden und austauschen können. Sie können Menschen darin unterstützen, positive gesellschaftliche Veränderungen in Gang zu bringen.</a:t>
            </a:r>
          </a:p>
        </p:txBody>
      </p:sp>
      <p:sp>
        <p:nvSpPr>
          <p:cNvPr id="8" name="TextBox 7">
            <a:extLst>
              <a:ext uri="{FF2B5EF4-FFF2-40B4-BE49-F238E27FC236}">
                <a16:creationId xmlns:a16="http://schemas.microsoft.com/office/drawing/2014/main" id="{FD626A64-290B-4253-BA9E-7FCAF7FA3E35}"/>
              </a:ext>
            </a:extLst>
          </p:cNvPr>
          <p:cNvSpPr txBox="1"/>
          <p:nvPr/>
        </p:nvSpPr>
        <p:spPr>
          <a:xfrm>
            <a:off x="3138508" y="6491237"/>
            <a:ext cx="4825143" cy="369332"/>
          </a:xfrm>
          <a:prstGeom prst="rect">
            <a:avLst/>
          </a:prstGeom>
          <a:noFill/>
        </p:spPr>
        <p:txBody>
          <a:bodyPr wrap="square" rtlCol="0">
            <a:spAutoFit/>
          </a:bodyPr>
          <a:lstStyle/>
          <a:p>
            <a:r>
              <a:rPr lang="en-IE" b="1" dirty="0" err="1">
                <a:solidFill>
                  <a:schemeClr val="bg2"/>
                </a:solidFill>
                <a:hlinkClick r:id="rId4">
                  <a:extLst>
                    <a:ext uri="{A12FA001-AC4F-418D-AE19-62706E023703}">
                      <ahyp:hlinkClr xmlns:ahyp="http://schemas.microsoft.com/office/drawing/2018/hyperlinkcolor" val="tx"/>
                    </a:ext>
                  </a:extLst>
                </a:hlinkClick>
              </a:rPr>
              <a:t>Digitale</a:t>
            </a:r>
            <a:r>
              <a:rPr lang="en-IE" b="1" dirty="0">
                <a:solidFill>
                  <a:schemeClr val="bg2"/>
                </a:solidFill>
                <a:hlinkClick r:id="rId4">
                  <a:extLst>
                    <a:ext uri="{A12FA001-AC4F-418D-AE19-62706E023703}">
                      <ahyp:hlinkClr xmlns:ahyp="http://schemas.microsoft.com/office/drawing/2018/hyperlinkcolor" val="tx"/>
                    </a:ext>
                  </a:extLst>
                </a:hlinkClick>
              </a:rPr>
              <a:t> </a:t>
            </a:r>
            <a:r>
              <a:rPr lang="en-IE" b="1" dirty="0" err="1">
                <a:solidFill>
                  <a:schemeClr val="bg2"/>
                </a:solidFill>
                <a:hlinkClick r:id="rId4">
                  <a:extLst>
                    <a:ext uri="{A12FA001-AC4F-418D-AE19-62706E023703}">
                      <ahyp:hlinkClr xmlns:ahyp="http://schemas.microsoft.com/office/drawing/2018/hyperlinkcolor" val="tx"/>
                    </a:ext>
                  </a:extLst>
                </a:hlinkClick>
              </a:rPr>
              <a:t>Technologie</a:t>
            </a:r>
            <a:r>
              <a:rPr lang="en-IE" b="1" dirty="0">
                <a:solidFill>
                  <a:schemeClr val="bg2"/>
                </a:solidFill>
                <a:hlinkClick r:id="rId4">
                  <a:extLst>
                    <a:ext uri="{A12FA001-AC4F-418D-AE19-62706E023703}">
                      <ahyp:hlinkClr xmlns:ahyp="http://schemas.microsoft.com/office/drawing/2018/hyperlinkcolor" val="tx"/>
                    </a:ext>
                  </a:extLst>
                </a:hlinkClick>
              </a:rPr>
              <a:t> und Engagement</a:t>
            </a:r>
            <a:endParaRPr lang="en-IE" b="1" dirty="0">
              <a:solidFill>
                <a:schemeClr val="bg2"/>
              </a:solidFill>
            </a:endParaRPr>
          </a:p>
        </p:txBody>
      </p:sp>
    </p:spTree>
    <p:extLst>
      <p:ext uri="{BB962C8B-B14F-4D97-AF65-F5344CB8AC3E}">
        <p14:creationId xmlns:p14="http://schemas.microsoft.com/office/powerpoint/2010/main" val="2740984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59318B8-276B-0D40-B2D9-396310C39D92}"/>
              </a:ext>
            </a:extLst>
          </p:cNvPr>
          <p:cNvSpPr>
            <a:spLocks noGrp="1"/>
          </p:cNvSpPr>
          <p:nvPr>
            <p:ph type="body" sz="quarter" idx="18"/>
          </p:nvPr>
        </p:nvSpPr>
        <p:spPr>
          <a:xfrm>
            <a:off x="1615720" y="1645920"/>
            <a:ext cx="5105120" cy="5417819"/>
          </a:xfrm>
        </p:spPr>
        <p:txBody>
          <a:bodyPr>
            <a:normAutofit fontScale="92500"/>
          </a:bodyPr>
          <a:lstStyle/>
          <a:p>
            <a:r>
              <a:rPr lang="de-DE" dirty="0"/>
              <a:t>Die Art und Weise, wie sich Studierende bürgerschaftlich engagieren, hat sich durch die Einführung von digitaler Technologie und insbesondere des Internets sehr stark verändert.</a:t>
            </a:r>
          </a:p>
          <a:p>
            <a:r>
              <a:rPr lang="de-DE" dirty="0"/>
              <a:t>Im Jahr 2014 nutzten Demonstrant*innen verschlüsselte Apps wie WhatsApp und </a:t>
            </a:r>
            <a:r>
              <a:rPr lang="de-DE" dirty="0" err="1"/>
              <a:t>Telegram</a:t>
            </a:r>
            <a:r>
              <a:rPr lang="de-DE" dirty="0"/>
              <a:t>, um Informationen über die Proteste in Hongkong für mehr Demokratie zu verbreiten. Als die Polizei die Datennutzung in den Protestgebieten über das Internet einschränkte, umgingen die Demonstrant*innen diese Barrikade mit der Verwendung von Apps, die über Bluetooth funktionierten.</a:t>
            </a:r>
          </a:p>
        </p:txBody>
      </p:sp>
      <p:sp>
        <p:nvSpPr>
          <p:cNvPr id="2" name="Text Placeholder 1">
            <a:extLst>
              <a:ext uri="{FF2B5EF4-FFF2-40B4-BE49-F238E27FC236}">
                <a16:creationId xmlns:a16="http://schemas.microsoft.com/office/drawing/2014/main" id="{F60C52F1-004E-654E-A239-1AAC60A7C0CE}"/>
              </a:ext>
            </a:extLst>
          </p:cNvPr>
          <p:cNvSpPr>
            <a:spLocks noGrp="1"/>
          </p:cNvSpPr>
          <p:nvPr>
            <p:ph type="body" sz="quarter" idx="16"/>
          </p:nvPr>
        </p:nvSpPr>
        <p:spPr>
          <a:xfrm>
            <a:off x="1755417" y="267694"/>
            <a:ext cx="4965423" cy="790397"/>
          </a:xfrm>
        </p:spPr>
        <p:txBody>
          <a:bodyPr>
            <a:normAutofit fontScale="92500" lnSpcReduction="10000"/>
          </a:bodyPr>
          <a:lstStyle/>
          <a:p>
            <a:r>
              <a:rPr lang="en-US" sz="2800" b="1" dirty="0" err="1">
                <a:solidFill>
                  <a:srgbClr val="FFFFFF"/>
                </a:solidFill>
              </a:rPr>
              <a:t>Potenzial</a:t>
            </a:r>
            <a:r>
              <a:rPr lang="en-US" sz="2800" b="1" dirty="0">
                <a:solidFill>
                  <a:srgbClr val="FFFFFF"/>
                </a:solidFill>
              </a:rPr>
              <a:t> an der </a:t>
            </a:r>
            <a:r>
              <a:rPr lang="en-US" sz="2800" b="1" dirty="0" err="1">
                <a:solidFill>
                  <a:srgbClr val="FFFFFF"/>
                </a:solidFill>
              </a:rPr>
              <a:t>Schnittstelle</a:t>
            </a:r>
            <a:r>
              <a:rPr lang="en-US" sz="2800" b="1" dirty="0">
                <a:solidFill>
                  <a:srgbClr val="FFFFFF"/>
                </a:solidFill>
              </a:rPr>
              <a:t> von </a:t>
            </a:r>
            <a:r>
              <a:rPr lang="en-US" sz="2800" b="1" dirty="0" err="1">
                <a:solidFill>
                  <a:srgbClr val="FFFFFF"/>
                </a:solidFill>
              </a:rPr>
              <a:t>Technologie</a:t>
            </a:r>
            <a:r>
              <a:rPr lang="en-US" sz="2800" b="1" dirty="0">
                <a:solidFill>
                  <a:srgbClr val="FFFFFF"/>
                </a:solidFill>
              </a:rPr>
              <a:t> und </a:t>
            </a:r>
            <a:r>
              <a:rPr lang="en-US" sz="2800" b="1" dirty="0" err="1">
                <a:solidFill>
                  <a:srgbClr val="FFFFFF"/>
                </a:solidFill>
              </a:rPr>
              <a:t>neuen</a:t>
            </a:r>
            <a:r>
              <a:rPr lang="en-US" sz="2800" b="1" dirty="0">
                <a:solidFill>
                  <a:srgbClr val="FFFFFF"/>
                </a:solidFill>
              </a:rPr>
              <a:t> </a:t>
            </a:r>
            <a:r>
              <a:rPr lang="en-US" sz="2800" b="1" dirty="0" err="1">
                <a:solidFill>
                  <a:srgbClr val="FFFFFF"/>
                </a:solidFill>
              </a:rPr>
              <a:t>Medien</a:t>
            </a:r>
            <a:endParaRPr lang="en-US" sz="3200" dirty="0"/>
          </a:p>
        </p:txBody>
      </p:sp>
      <p:sp>
        <p:nvSpPr>
          <p:cNvPr id="7" name="TextBox 6">
            <a:extLst>
              <a:ext uri="{FF2B5EF4-FFF2-40B4-BE49-F238E27FC236}">
                <a16:creationId xmlns:a16="http://schemas.microsoft.com/office/drawing/2014/main" id="{54CC4332-3087-45C0-9166-78A5C2917296}"/>
              </a:ext>
            </a:extLst>
          </p:cNvPr>
          <p:cNvSpPr txBox="1"/>
          <p:nvPr/>
        </p:nvSpPr>
        <p:spPr>
          <a:xfrm>
            <a:off x="1755417" y="6481699"/>
            <a:ext cx="5891303" cy="369332"/>
          </a:xfrm>
          <a:prstGeom prst="rect">
            <a:avLst/>
          </a:prstGeom>
          <a:noFill/>
        </p:spPr>
        <p:txBody>
          <a:bodyPr wrap="square" rtlCol="0">
            <a:spAutoFit/>
          </a:bodyPr>
          <a:lstStyle/>
          <a:p>
            <a:r>
              <a:rPr lang="en-US" b="1" dirty="0">
                <a:solidFill>
                  <a:schemeClr val="bg2"/>
                </a:solidFill>
                <a:hlinkClick r:id="rId2">
                  <a:extLst>
                    <a:ext uri="{A12FA001-AC4F-418D-AE19-62706E023703}">
                      <ahyp:hlinkClr xmlns:ahyp="http://schemas.microsoft.com/office/drawing/2018/hyperlinkcolor" val="tx"/>
                    </a:ext>
                  </a:extLst>
                </a:hlinkClick>
              </a:rPr>
              <a:t>UNICEF Digital civic engagement by young people</a:t>
            </a:r>
            <a:endParaRPr lang="en-IE" b="1" dirty="0">
              <a:solidFill>
                <a:schemeClr val="bg2"/>
              </a:solidFill>
            </a:endParaRPr>
          </a:p>
        </p:txBody>
      </p:sp>
      <p:pic>
        <p:nvPicPr>
          <p:cNvPr id="9" name="Picture Placeholder 8">
            <a:extLst>
              <a:ext uri="{FF2B5EF4-FFF2-40B4-BE49-F238E27FC236}">
                <a16:creationId xmlns:a16="http://schemas.microsoft.com/office/drawing/2014/main" id="{F993A82E-C192-4245-827F-A4AE8507488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1122770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7104D61-8896-4229-8D33-CD56EFBBDCE6}"/>
              </a:ext>
            </a:extLst>
          </p:cNvPr>
          <p:cNvSpPr>
            <a:spLocks noGrp="1"/>
          </p:cNvSpPr>
          <p:nvPr>
            <p:ph type="body" sz="quarter" idx="18"/>
          </p:nvPr>
        </p:nvSpPr>
        <p:spPr>
          <a:xfrm>
            <a:off x="1671270" y="1634092"/>
            <a:ext cx="4716424" cy="5223907"/>
          </a:xfrm>
        </p:spPr>
        <p:txBody>
          <a:bodyPr>
            <a:normAutofit lnSpcReduction="10000"/>
          </a:bodyPr>
          <a:lstStyle/>
          <a:p>
            <a:r>
              <a:rPr lang="de-DE" dirty="0"/>
              <a:t>Organisationen finden auch verschiedene Wege, wie sie digitale Technologie so einsetzen können, um Menschen darin zu unterstützen, sich bürgerschaftlich zu engagieren.</a:t>
            </a:r>
          </a:p>
          <a:p>
            <a:r>
              <a:rPr lang="de-DE" dirty="0"/>
              <a:t>So hat z.B. Amnesty International Hackathons (kollaborative Soft- und Hardwareentwicklungsveranstaltung) für Bürger*innen durchgeführt. Dabei erhielten Freiwillige die Aufgabe, Satellitenbilder von Syrien durchzusehen, um Standorte von Raketenangriffen zu ermitteln.</a:t>
            </a:r>
            <a:endParaRPr lang="en-US" dirty="0"/>
          </a:p>
          <a:p>
            <a:pPr marL="0"/>
            <a:endParaRPr lang="en-US" dirty="0"/>
          </a:p>
          <a:p>
            <a:pPr marL="0"/>
            <a:endParaRPr lang="en-US" dirty="0"/>
          </a:p>
        </p:txBody>
      </p:sp>
      <p:sp>
        <p:nvSpPr>
          <p:cNvPr id="3" name="Text Placeholder 2">
            <a:extLst>
              <a:ext uri="{FF2B5EF4-FFF2-40B4-BE49-F238E27FC236}">
                <a16:creationId xmlns:a16="http://schemas.microsoft.com/office/drawing/2014/main" id="{F3D1A9C9-CB14-4A2E-84E3-58E2038AD3A0}"/>
              </a:ext>
            </a:extLst>
          </p:cNvPr>
          <p:cNvSpPr>
            <a:spLocks noGrp="1"/>
          </p:cNvSpPr>
          <p:nvPr>
            <p:ph type="body" sz="quarter" idx="16"/>
          </p:nvPr>
        </p:nvSpPr>
        <p:spPr>
          <a:xfrm>
            <a:off x="1718561" y="366910"/>
            <a:ext cx="4716425" cy="805907"/>
          </a:xfrm>
        </p:spPr>
        <p:txBody>
          <a:bodyPr>
            <a:normAutofit fontScale="92500"/>
          </a:bodyPr>
          <a:lstStyle/>
          <a:p>
            <a:r>
              <a:rPr lang="en-US" sz="2800" b="1" dirty="0" err="1"/>
              <a:t>Organisationen</a:t>
            </a:r>
            <a:r>
              <a:rPr lang="en-US" sz="2800" b="1" dirty="0"/>
              <a:t> und </a:t>
            </a:r>
            <a:r>
              <a:rPr lang="en-US" sz="2800" b="1" dirty="0" err="1"/>
              <a:t>bürgerschaftliches</a:t>
            </a:r>
            <a:r>
              <a:rPr lang="en-US" sz="2800" b="1" dirty="0"/>
              <a:t> Engagement</a:t>
            </a:r>
            <a:endParaRPr lang="en-IE" sz="2800" b="1" dirty="0"/>
          </a:p>
        </p:txBody>
      </p:sp>
      <p:pic>
        <p:nvPicPr>
          <p:cNvPr id="22" name="Picture Placeholder 21">
            <a:extLst>
              <a:ext uri="{FF2B5EF4-FFF2-40B4-BE49-F238E27FC236}">
                <a16:creationId xmlns:a16="http://schemas.microsoft.com/office/drawing/2014/main" id="{EF74CE45-BF18-4290-B6AA-E4B5029DE26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12945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18BEEE3-8223-4C51-BD9A-E297831B777B}"/>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87104D61-8896-4229-8D33-CD56EFBBDCE6}"/>
              </a:ext>
            </a:extLst>
          </p:cNvPr>
          <p:cNvSpPr>
            <a:spLocks noGrp="1"/>
          </p:cNvSpPr>
          <p:nvPr>
            <p:ph type="body" sz="quarter" idx="18"/>
          </p:nvPr>
        </p:nvSpPr>
        <p:spPr>
          <a:xfrm>
            <a:off x="1491344" y="1426030"/>
            <a:ext cx="5360718" cy="5486400"/>
          </a:xfrm>
        </p:spPr>
        <p:txBody>
          <a:bodyPr>
            <a:normAutofit fontScale="92500" lnSpcReduction="10000"/>
          </a:bodyPr>
          <a:lstStyle/>
          <a:p>
            <a:r>
              <a:rPr lang="de-AT" dirty="0"/>
              <a:t>Bei einem Civic Hackathon kommen Menschen, die profunde Kenntnisse im Umgang mit digitaler Technologie haben, mit Menschen zusammen, die sich mit dem Sozialraum der Stadt beschäftigen. Auf Basis gemeinsamer Kooperation sollen mithilfe digitaler Technologie Lösungen für Themen und Probleme der Stadtentwicklung entworfen werden.</a:t>
            </a:r>
          </a:p>
          <a:p>
            <a:r>
              <a:rPr lang="de-AT" dirty="0"/>
              <a:t>Civic Hackers sind Ingenieur*innen, Unternehmer*innen, Beamt*innen, Wissenschaftler*innen, Designer, Künstler*innen, </a:t>
            </a:r>
            <a:r>
              <a:rPr lang="de-AT" dirty="0" err="1"/>
              <a:t>Pädagog</a:t>
            </a:r>
            <a:r>
              <a:rPr lang="de-AT" dirty="0"/>
              <a:t>*innen und Studierende. Alle arbeiten zusammen, um auf der Grundlage von öffentlich zugänglichen Daten freizugängliche Lösungen (open-source) für Herausforderungen der Stadtentwicklung zu entwickeln.</a:t>
            </a:r>
          </a:p>
        </p:txBody>
      </p:sp>
      <p:sp>
        <p:nvSpPr>
          <p:cNvPr id="3" name="Text Placeholder 2">
            <a:extLst>
              <a:ext uri="{FF2B5EF4-FFF2-40B4-BE49-F238E27FC236}">
                <a16:creationId xmlns:a16="http://schemas.microsoft.com/office/drawing/2014/main" id="{F3D1A9C9-CB14-4A2E-84E3-58E2038AD3A0}"/>
              </a:ext>
            </a:extLst>
          </p:cNvPr>
          <p:cNvSpPr>
            <a:spLocks noGrp="1"/>
          </p:cNvSpPr>
          <p:nvPr>
            <p:ph type="body" sz="quarter" idx="16"/>
          </p:nvPr>
        </p:nvSpPr>
        <p:spPr/>
        <p:txBody>
          <a:bodyPr>
            <a:normAutofit/>
          </a:bodyPr>
          <a:lstStyle/>
          <a:p>
            <a:r>
              <a:rPr lang="en-US" sz="2800" b="1" dirty="0"/>
              <a:t>Was </a:t>
            </a:r>
            <a:r>
              <a:rPr lang="en-US" sz="2800" b="1" dirty="0" err="1"/>
              <a:t>ist</a:t>
            </a:r>
            <a:r>
              <a:rPr lang="en-US" sz="2800" b="1" dirty="0"/>
              <a:t> </a:t>
            </a:r>
            <a:r>
              <a:rPr lang="en-US" sz="2800" b="1" dirty="0" err="1"/>
              <a:t>ein</a:t>
            </a:r>
            <a:r>
              <a:rPr lang="en-US" sz="2800" b="1" dirty="0"/>
              <a:t> Hackathon?</a:t>
            </a:r>
            <a:endParaRPr lang="en-IE" sz="2800" b="1" dirty="0"/>
          </a:p>
        </p:txBody>
      </p:sp>
    </p:spTree>
    <p:extLst>
      <p:ext uri="{BB962C8B-B14F-4D97-AF65-F5344CB8AC3E}">
        <p14:creationId xmlns:p14="http://schemas.microsoft.com/office/powerpoint/2010/main" val="1015584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746D51-379D-8C40-B6AF-646597B8E5EF}"/>
              </a:ext>
            </a:extLst>
          </p:cNvPr>
          <p:cNvSpPr>
            <a:spLocks noGrp="1"/>
          </p:cNvSpPr>
          <p:nvPr>
            <p:ph type="body" sz="quarter" idx="16"/>
          </p:nvPr>
        </p:nvSpPr>
        <p:spPr>
          <a:xfrm>
            <a:off x="1709798" y="119240"/>
            <a:ext cx="5006284" cy="1218154"/>
          </a:xfrm>
        </p:spPr>
        <p:txBody>
          <a:bodyPr>
            <a:normAutofit lnSpcReduction="10000"/>
          </a:bodyPr>
          <a:lstStyle/>
          <a:p>
            <a:r>
              <a:rPr lang="en-US" sz="3000" b="1" dirty="0" err="1"/>
              <a:t>Digitales</a:t>
            </a:r>
            <a:r>
              <a:rPr lang="en-US" sz="3000" b="1" dirty="0"/>
              <a:t> </a:t>
            </a:r>
            <a:r>
              <a:rPr lang="en-US" sz="3000" b="1" dirty="0" err="1"/>
              <a:t>studentisches</a:t>
            </a:r>
            <a:r>
              <a:rPr lang="en-US" sz="3000" b="1" dirty="0"/>
              <a:t> Engagement </a:t>
            </a:r>
            <a:r>
              <a:rPr lang="en-US" sz="3000" b="1" dirty="0" err="1"/>
              <a:t>aus</a:t>
            </a:r>
            <a:r>
              <a:rPr lang="en-US" sz="3000" b="1" dirty="0"/>
              <a:t> </a:t>
            </a:r>
            <a:r>
              <a:rPr lang="en-US" sz="3000" b="1" dirty="0" err="1"/>
              <a:t>einer</a:t>
            </a:r>
            <a:r>
              <a:rPr lang="en-US" sz="3000" b="1" dirty="0"/>
              <a:t> </a:t>
            </a:r>
            <a:r>
              <a:rPr lang="en-US" sz="3000" b="1" dirty="0" err="1"/>
              <a:t>europäischen</a:t>
            </a:r>
            <a:r>
              <a:rPr lang="en-US" sz="3000" b="1" dirty="0"/>
              <a:t> </a:t>
            </a:r>
            <a:r>
              <a:rPr lang="en-US" sz="3000" b="1" dirty="0" err="1"/>
              <a:t>Perspektive</a:t>
            </a:r>
            <a:endParaRPr lang="en-US" sz="3000" b="1" dirty="0"/>
          </a:p>
          <a:p>
            <a:endParaRPr lang="en-US" dirty="0"/>
          </a:p>
        </p:txBody>
      </p:sp>
      <p:pic>
        <p:nvPicPr>
          <p:cNvPr id="7" name="Picture 6" descr="Icon&#10;&#10;Description automatically generated">
            <a:extLst>
              <a:ext uri="{FF2B5EF4-FFF2-40B4-BE49-F238E27FC236}">
                <a16:creationId xmlns:a16="http://schemas.microsoft.com/office/drawing/2014/main" id="{1E398E9D-4461-024D-A2E3-14B5C3DEF0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flipH="1" flipV="1">
            <a:off x="9820894" y="5106391"/>
            <a:ext cx="2371106" cy="1765372"/>
          </a:xfrm>
          <a:prstGeom prst="rect">
            <a:avLst/>
          </a:prstGeom>
        </p:spPr>
      </p:pic>
      <p:sp>
        <p:nvSpPr>
          <p:cNvPr id="6" name="TextBox 5">
            <a:extLst>
              <a:ext uri="{FF2B5EF4-FFF2-40B4-BE49-F238E27FC236}">
                <a16:creationId xmlns:a16="http://schemas.microsoft.com/office/drawing/2014/main" id="{4850A443-F747-4DE6-84F2-B6366D9BDED9}"/>
              </a:ext>
            </a:extLst>
          </p:cNvPr>
          <p:cNvSpPr txBox="1"/>
          <p:nvPr/>
        </p:nvSpPr>
        <p:spPr>
          <a:xfrm>
            <a:off x="1610961" y="1383993"/>
            <a:ext cx="5241101" cy="5170646"/>
          </a:xfrm>
          <a:prstGeom prst="rect">
            <a:avLst/>
          </a:prstGeom>
          <a:noFill/>
        </p:spPr>
        <p:txBody>
          <a:bodyPr wrap="square" rtlCol="0">
            <a:spAutoFit/>
          </a:bodyPr>
          <a:lstStyle/>
          <a:p>
            <a:r>
              <a:rPr lang="en-US" sz="2400" dirty="0">
                <a:solidFill>
                  <a:schemeClr val="bg1"/>
                </a:solidFill>
              </a:rPr>
              <a:t>Wie </a:t>
            </a:r>
            <a:r>
              <a:rPr lang="en-US" sz="2400" dirty="0" err="1">
                <a:solidFill>
                  <a:schemeClr val="bg1"/>
                </a:solidFill>
              </a:rPr>
              <a:t>engagieren</a:t>
            </a:r>
            <a:r>
              <a:rPr lang="en-US" sz="2400" dirty="0">
                <a:solidFill>
                  <a:schemeClr val="bg1"/>
                </a:solidFill>
              </a:rPr>
              <a:t> </a:t>
            </a:r>
            <a:r>
              <a:rPr lang="en-US" sz="2400" dirty="0" err="1">
                <a:solidFill>
                  <a:schemeClr val="bg1"/>
                </a:solidFill>
              </a:rPr>
              <a:t>sich</a:t>
            </a:r>
            <a:r>
              <a:rPr lang="en-US" sz="2400" dirty="0">
                <a:solidFill>
                  <a:schemeClr val="bg1"/>
                </a:solidFill>
              </a:rPr>
              <a:t> </a:t>
            </a:r>
            <a:r>
              <a:rPr lang="en-US" sz="2400" dirty="0" err="1">
                <a:solidFill>
                  <a:schemeClr val="bg1"/>
                </a:solidFill>
              </a:rPr>
              <a:t>Studierende</a:t>
            </a:r>
            <a:r>
              <a:rPr lang="en-US" sz="2400" dirty="0">
                <a:solidFill>
                  <a:schemeClr val="bg1"/>
                </a:solidFill>
              </a:rPr>
              <a:t> </a:t>
            </a:r>
            <a:r>
              <a:rPr lang="en-US" sz="2400" i="1" dirty="0">
                <a:solidFill>
                  <a:schemeClr val="bg1"/>
                </a:solidFill>
              </a:rPr>
              <a:t>digital</a:t>
            </a:r>
            <a:r>
              <a:rPr lang="en-US" sz="2400" dirty="0">
                <a:solidFill>
                  <a:schemeClr val="bg1"/>
                </a:solidFill>
              </a:rPr>
              <a:t>?</a:t>
            </a:r>
          </a:p>
          <a:p>
            <a:endParaRPr lang="en-US" sz="2400" dirty="0">
              <a:solidFill>
                <a:schemeClr val="bg1"/>
              </a:solidFill>
            </a:endParaRPr>
          </a:p>
          <a:p>
            <a:r>
              <a:rPr lang="en-US" sz="2400" dirty="0" err="1">
                <a:solidFill>
                  <a:schemeClr val="bg1"/>
                </a:solidFill>
              </a:rPr>
              <a:t>Im</a:t>
            </a:r>
            <a:r>
              <a:rPr lang="en-US" sz="2400" dirty="0">
                <a:solidFill>
                  <a:schemeClr val="bg1"/>
                </a:solidFill>
              </a:rPr>
              <a:t> </a:t>
            </a:r>
            <a:r>
              <a:rPr lang="en-US" sz="2400" dirty="0" err="1">
                <a:solidFill>
                  <a:schemeClr val="bg1"/>
                </a:solidFill>
              </a:rPr>
              <a:t>Folgenden</a:t>
            </a:r>
            <a:r>
              <a:rPr lang="en-US" sz="2400" dirty="0">
                <a:solidFill>
                  <a:schemeClr val="bg1"/>
                </a:solidFill>
              </a:rPr>
              <a:t> </a:t>
            </a:r>
            <a:r>
              <a:rPr lang="en-US" sz="2400" dirty="0" err="1">
                <a:solidFill>
                  <a:schemeClr val="bg1"/>
                </a:solidFill>
              </a:rPr>
              <a:t>werden</a:t>
            </a:r>
            <a:r>
              <a:rPr lang="en-US" sz="2400" dirty="0">
                <a:solidFill>
                  <a:schemeClr val="bg1"/>
                </a:solidFill>
              </a:rPr>
              <a:t> </a:t>
            </a:r>
            <a:r>
              <a:rPr lang="en-US" sz="2400" dirty="0" err="1">
                <a:solidFill>
                  <a:schemeClr val="bg1"/>
                </a:solidFill>
              </a:rPr>
              <a:t>Formen</a:t>
            </a:r>
            <a:r>
              <a:rPr lang="en-US" sz="2400" dirty="0">
                <a:solidFill>
                  <a:schemeClr val="bg1"/>
                </a:solidFill>
              </a:rPr>
              <a:t> des </a:t>
            </a:r>
            <a:r>
              <a:rPr lang="en-US" sz="2400" dirty="0" err="1">
                <a:solidFill>
                  <a:schemeClr val="bg1"/>
                </a:solidFill>
              </a:rPr>
              <a:t>digitalen</a:t>
            </a:r>
            <a:r>
              <a:rPr lang="en-US" sz="2400" dirty="0">
                <a:solidFill>
                  <a:schemeClr val="bg1"/>
                </a:solidFill>
              </a:rPr>
              <a:t> </a:t>
            </a:r>
            <a:r>
              <a:rPr lang="en-US" sz="2400" dirty="0" err="1">
                <a:solidFill>
                  <a:schemeClr val="bg1"/>
                </a:solidFill>
              </a:rPr>
              <a:t>studentischen</a:t>
            </a:r>
            <a:r>
              <a:rPr lang="en-US" sz="2400" dirty="0">
                <a:solidFill>
                  <a:schemeClr val="bg1"/>
                </a:solidFill>
              </a:rPr>
              <a:t> Engagements </a:t>
            </a:r>
            <a:r>
              <a:rPr lang="en-US" sz="2400" dirty="0" err="1">
                <a:solidFill>
                  <a:schemeClr val="bg1"/>
                </a:solidFill>
              </a:rPr>
              <a:t>anhand</a:t>
            </a:r>
            <a:r>
              <a:rPr lang="en-US" sz="2400" dirty="0">
                <a:solidFill>
                  <a:schemeClr val="bg1"/>
                </a:solidFill>
              </a:rPr>
              <a:t> von </a:t>
            </a:r>
            <a:r>
              <a:rPr lang="en-US" sz="2400" dirty="0" err="1">
                <a:solidFill>
                  <a:schemeClr val="bg1"/>
                </a:solidFill>
              </a:rPr>
              <a:t>verschiedenen</a:t>
            </a:r>
            <a:r>
              <a:rPr lang="en-US" sz="2400" dirty="0">
                <a:solidFill>
                  <a:schemeClr val="bg1"/>
                </a:solidFill>
              </a:rPr>
              <a:t> </a:t>
            </a:r>
            <a:r>
              <a:rPr lang="en-US" sz="2400" dirty="0" err="1">
                <a:solidFill>
                  <a:schemeClr val="bg1"/>
                </a:solidFill>
              </a:rPr>
              <a:t>Projekten</a:t>
            </a:r>
            <a:r>
              <a:rPr lang="en-US" sz="2400" dirty="0">
                <a:solidFill>
                  <a:schemeClr val="bg1"/>
                </a:solidFill>
              </a:rPr>
              <a:t> in Europa </a:t>
            </a:r>
            <a:r>
              <a:rPr lang="en-US" sz="2400" dirty="0" err="1">
                <a:solidFill>
                  <a:schemeClr val="bg1"/>
                </a:solidFill>
              </a:rPr>
              <a:t>vorgestellt</a:t>
            </a:r>
            <a:r>
              <a:rPr lang="en-US" sz="2400" dirty="0">
                <a:solidFill>
                  <a:schemeClr val="bg1"/>
                </a:solidFill>
              </a:rPr>
              <a:t>.</a:t>
            </a:r>
          </a:p>
          <a:p>
            <a:endParaRPr lang="en-US" sz="2400" dirty="0">
              <a:solidFill>
                <a:schemeClr val="bg1"/>
              </a:solidFill>
            </a:endParaRPr>
          </a:p>
          <a:p>
            <a:r>
              <a:rPr lang="en-US" sz="2400" dirty="0">
                <a:solidFill>
                  <a:schemeClr val="bg1"/>
                </a:solidFill>
              </a:rPr>
              <a:t>Die </a:t>
            </a:r>
            <a:r>
              <a:rPr lang="en-US" sz="2400" dirty="0" err="1">
                <a:solidFill>
                  <a:schemeClr val="bg1"/>
                </a:solidFill>
              </a:rPr>
              <a:t>Projekte</a:t>
            </a:r>
            <a:r>
              <a:rPr lang="en-US" sz="2400" dirty="0">
                <a:solidFill>
                  <a:schemeClr val="bg1"/>
                </a:solidFill>
              </a:rPr>
              <a:t> </a:t>
            </a:r>
            <a:r>
              <a:rPr lang="en-US" sz="2400" dirty="0" err="1">
                <a:solidFill>
                  <a:schemeClr val="bg1"/>
                </a:solidFill>
              </a:rPr>
              <a:t>zeigen</a:t>
            </a:r>
            <a:r>
              <a:rPr lang="en-US" sz="2400" dirty="0">
                <a:solidFill>
                  <a:schemeClr val="bg1"/>
                </a:solidFill>
              </a:rPr>
              <a:t>, </a:t>
            </a:r>
            <a:r>
              <a:rPr lang="en-US" sz="2400" dirty="0" err="1">
                <a:solidFill>
                  <a:schemeClr val="bg1"/>
                </a:solidFill>
              </a:rPr>
              <a:t>welche</a:t>
            </a:r>
            <a:r>
              <a:rPr lang="en-US" sz="2400" dirty="0">
                <a:solidFill>
                  <a:schemeClr val="bg1"/>
                </a:solidFill>
              </a:rPr>
              <a:t> </a:t>
            </a:r>
            <a:r>
              <a:rPr lang="en-US" sz="2400" dirty="0" err="1">
                <a:solidFill>
                  <a:schemeClr val="bg1"/>
                </a:solidFill>
              </a:rPr>
              <a:t>Kompetenzen</a:t>
            </a:r>
            <a:r>
              <a:rPr lang="en-US" sz="2400" dirty="0">
                <a:solidFill>
                  <a:schemeClr val="bg1"/>
                </a:solidFill>
              </a:rPr>
              <a:t> </a:t>
            </a:r>
            <a:r>
              <a:rPr lang="en-US" sz="2400" dirty="0" err="1">
                <a:solidFill>
                  <a:schemeClr val="bg1"/>
                </a:solidFill>
              </a:rPr>
              <a:t>Studierende</a:t>
            </a:r>
            <a:r>
              <a:rPr lang="en-US" sz="2400" dirty="0">
                <a:solidFill>
                  <a:schemeClr val="bg1"/>
                </a:solidFill>
              </a:rPr>
              <a:t> </a:t>
            </a:r>
            <a:r>
              <a:rPr lang="en-US" sz="2400" dirty="0" err="1">
                <a:solidFill>
                  <a:schemeClr val="bg1"/>
                </a:solidFill>
              </a:rPr>
              <a:t>durch</a:t>
            </a:r>
            <a:r>
              <a:rPr lang="en-US" sz="2400" dirty="0">
                <a:solidFill>
                  <a:schemeClr val="bg1"/>
                </a:solidFill>
              </a:rPr>
              <a:t> die </a:t>
            </a:r>
            <a:r>
              <a:rPr lang="en-US" sz="2400" dirty="0" err="1">
                <a:solidFill>
                  <a:schemeClr val="bg1"/>
                </a:solidFill>
              </a:rPr>
              <a:t>Teilnahme</a:t>
            </a:r>
            <a:r>
              <a:rPr lang="en-US" sz="2400" dirty="0">
                <a:solidFill>
                  <a:schemeClr val="bg1"/>
                </a:solidFill>
              </a:rPr>
              <a:t> an </a:t>
            </a:r>
            <a:r>
              <a:rPr lang="en-US" sz="2400" dirty="0" err="1">
                <a:solidFill>
                  <a:schemeClr val="bg1"/>
                </a:solidFill>
              </a:rPr>
              <a:t>diesen</a:t>
            </a:r>
            <a:r>
              <a:rPr lang="en-US" sz="2400" dirty="0">
                <a:solidFill>
                  <a:schemeClr val="bg1"/>
                </a:solidFill>
              </a:rPr>
              <a:t> </a:t>
            </a:r>
            <a:r>
              <a:rPr lang="en-US" sz="2400" dirty="0" err="1">
                <a:solidFill>
                  <a:schemeClr val="bg1"/>
                </a:solidFill>
              </a:rPr>
              <a:t>Projekten</a:t>
            </a:r>
            <a:r>
              <a:rPr lang="en-US" sz="2400" dirty="0">
                <a:solidFill>
                  <a:schemeClr val="bg1"/>
                </a:solidFill>
              </a:rPr>
              <a:t> </a:t>
            </a:r>
            <a:r>
              <a:rPr lang="en-US" sz="2400" dirty="0" err="1">
                <a:solidFill>
                  <a:schemeClr val="bg1"/>
                </a:solidFill>
              </a:rPr>
              <a:t>erwerben</a:t>
            </a:r>
            <a:r>
              <a:rPr lang="en-US" sz="2400" dirty="0">
                <a:solidFill>
                  <a:schemeClr val="bg1"/>
                </a:solidFill>
              </a:rPr>
              <a:t> und welches Potential </a:t>
            </a:r>
            <a:r>
              <a:rPr lang="en-US" sz="2400" dirty="0" err="1">
                <a:solidFill>
                  <a:schemeClr val="bg1"/>
                </a:solidFill>
              </a:rPr>
              <a:t>diese</a:t>
            </a:r>
            <a:r>
              <a:rPr lang="en-US" sz="2400" dirty="0">
                <a:solidFill>
                  <a:schemeClr val="bg1"/>
                </a:solidFill>
              </a:rPr>
              <a:t> für die </a:t>
            </a:r>
            <a:r>
              <a:rPr lang="en-US" sz="2400" dirty="0" err="1">
                <a:solidFill>
                  <a:schemeClr val="bg1"/>
                </a:solidFill>
              </a:rPr>
              <a:t>Praxispartner</a:t>
            </a:r>
            <a:r>
              <a:rPr lang="en-US" sz="2400" dirty="0">
                <a:solidFill>
                  <a:schemeClr val="bg1"/>
                </a:solidFill>
              </a:rPr>
              <a:t>*</a:t>
            </a:r>
            <a:r>
              <a:rPr lang="en-US" sz="2400" dirty="0" err="1">
                <a:solidFill>
                  <a:schemeClr val="bg1"/>
                </a:solidFill>
              </a:rPr>
              <a:t>innen</a:t>
            </a:r>
            <a:r>
              <a:rPr lang="en-US" sz="2400" dirty="0">
                <a:solidFill>
                  <a:schemeClr val="bg1"/>
                </a:solidFill>
              </a:rPr>
              <a:t> hat.</a:t>
            </a:r>
          </a:p>
          <a:p>
            <a:endParaRPr lang="en-US" sz="2400" dirty="0">
              <a:solidFill>
                <a:schemeClr val="bg1"/>
              </a:solidFill>
            </a:endParaRPr>
          </a:p>
          <a:p>
            <a:endParaRPr lang="en-IE" dirty="0"/>
          </a:p>
        </p:txBody>
      </p:sp>
      <p:pic>
        <p:nvPicPr>
          <p:cNvPr id="5" name="Picture Placeholder 4">
            <a:extLst>
              <a:ext uri="{FF2B5EF4-FFF2-40B4-BE49-F238E27FC236}">
                <a16:creationId xmlns:a16="http://schemas.microsoft.com/office/drawing/2014/main" id="{BDA14119-5413-44CE-B193-462D963E0509}"/>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84228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212DE8-CB38-4954-B6F5-32D6422BC309}"/>
              </a:ext>
            </a:extLst>
          </p:cNvPr>
          <p:cNvSpPr txBox="1"/>
          <p:nvPr/>
        </p:nvSpPr>
        <p:spPr>
          <a:xfrm>
            <a:off x="5214258" y="229504"/>
            <a:ext cx="6477000" cy="954107"/>
          </a:xfrm>
          <a:prstGeom prst="rect">
            <a:avLst/>
          </a:prstGeom>
          <a:noFill/>
        </p:spPr>
        <p:txBody>
          <a:bodyPr wrap="square">
            <a:spAutoFit/>
          </a:bodyPr>
          <a:lstStyle/>
          <a:p>
            <a:pPr algn="ctr"/>
            <a:r>
              <a:rPr lang="en-US" sz="2800" b="1" dirty="0">
                <a:solidFill>
                  <a:schemeClr val="bg1"/>
                </a:solidFill>
              </a:rPr>
              <a:t>Das </a:t>
            </a:r>
            <a:r>
              <a:rPr lang="en-US" sz="2800" b="1" dirty="0" err="1">
                <a:solidFill>
                  <a:schemeClr val="bg1"/>
                </a:solidFill>
              </a:rPr>
              <a:t>Handbuch</a:t>
            </a:r>
            <a:r>
              <a:rPr lang="en-US" sz="2800" b="1" dirty="0">
                <a:solidFill>
                  <a:schemeClr val="bg1"/>
                </a:solidFill>
              </a:rPr>
              <a:t> </a:t>
            </a:r>
            <a:r>
              <a:rPr lang="en-US" sz="2800" b="1" dirty="0" err="1">
                <a:solidFill>
                  <a:schemeClr val="bg1"/>
                </a:solidFill>
              </a:rPr>
              <a:t>zu</a:t>
            </a:r>
            <a:r>
              <a:rPr lang="en-US" sz="2800" b="1" dirty="0">
                <a:solidFill>
                  <a:schemeClr val="bg1"/>
                </a:solidFill>
              </a:rPr>
              <a:t> </a:t>
            </a:r>
            <a:r>
              <a:rPr lang="en-US" sz="2800" b="1" dirty="0" err="1">
                <a:solidFill>
                  <a:schemeClr val="bg1"/>
                </a:solidFill>
              </a:rPr>
              <a:t>digitalem</a:t>
            </a:r>
            <a:r>
              <a:rPr lang="en-US" sz="2800" b="1" dirty="0">
                <a:solidFill>
                  <a:schemeClr val="bg1"/>
                </a:solidFill>
              </a:rPr>
              <a:t> </a:t>
            </a:r>
            <a:r>
              <a:rPr lang="en-US" sz="2800" b="1" dirty="0" err="1">
                <a:solidFill>
                  <a:schemeClr val="bg1"/>
                </a:solidFill>
              </a:rPr>
              <a:t>studentischem</a:t>
            </a:r>
            <a:r>
              <a:rPr lang="en-US" sz="2800" b="1" dirty="0">
                <a:solidFill>
                  <a:schemeClr val="bg1"/>
                </a:solidFill>
              </a:rPr>
              <a:t> Engagement</a:t>
            </a:r>
          </a:p>
        </p:txBody>
      </p:sp>
      <p:sp>
        <p:nvSpPr>
          <p:cNvPr id="9" name="TextBox 8">
            <a:extLst>
              <a:ext uri="{FF2B5EF4-FFF2-40B4-BE49-F238E27FC236}">
                <a16:creationId xmlns:a16="http://schemas.microsoft.com/office/drawing/2014/main" id="{D0A2937D-D339-48E0-B5F0-4C3FF22D1B5A}"/>
              </a:ext>
            </a:extLst>
          </p:cNvPr>
          <p:cNvSpPr txBox="1"/>
          <p:nvPr/>
        </p:nvSpPr>
        <p:spPr>
          <a:xfrm>
            <a:off x="5388429" y="1252570"/>
            <a:ext cx="6383762" cy="4524315"/>
          </a:xfrm>
          <a:prstGeom prst="rect">
            <a:avLst/>
          </a:prstGeom>
          <a:noFill/>
        </p:spPr>
        <p:txBody>
          <a:bodyPr wrap="square" rtlCol="0">
            <a:spAutoFit/>
          </a:bodyPr>
          <a:lstStyle/>
          <a:p>
            <a:r>
              <a:rPr lang="de-AT" sz="2400" dirty="0">
                <a:solidFill>
                  <a:schemeClr val="bg1"/>
                </a:solidFill>
              </a:rPr>
              <a:t>Im Rahmen des Forschungsprojekts </a:t>
            </a:r>
            <a:r>
              <a:rPr lang="de-AT" sz="2400" i="1" dirty="0" err="1">
                <a:solidFill>
                  <a:schemeClr val="bg1"/>
                </a:solidFill>
              </a:rPr>
              <a:t>Students</a:t>
            </a:r>
            <a:r>
              <a:rPr lang="de-AT" sz="2400" i="1" dirty="0">
                <a:solidFill>
                  <a:schemeClr val="bg1"/>
                </a:solidFill>
              </a:rPr>
              <a:t> </a:t>
            </a:r>
            <a:r>
              <a:rPr lang="de-AT" sz="2400" i="1" dirty="0" err="1">
                <a:solidFill>
                  <a:schemeClr val="bg1"/>
                </a:solidFill>
              </a:rPr>
              <a:t>as</a:t>
            </a:r>
            <a:r>
              <a:rPr lang="de-AT" sz="2400" i="1" dirty="0">
                <a:solidFill>
                  <a:schemeClr val="bg1"/>
                </a:solidFill>
              </a:rPr>
              <a:t> Digital Civic </a:t>
            </a:r>
            <a:r>
              <a:rPr lang="de-AT" sz="2400" i="1" dirty="0" err="1">
                <a:solidFill>
                  <a:schemeClr val="bg1"/>
                </a:solidFill>
              </a:rPr>
              <a:t>Engagers</a:t>
            </a:r>
            <a:r>
              <a:rPr lang="de-AT" sz="2400" dirty="0">
                <a:solidFill>
                  <a:schemeClr val="bg1"/>
                </a:solidFill>
              </a:rPr>
              <a:t> wurden an verschiedenen Hochschulen Fallstudien erhoben, um bewährte Praxisbeispiele für digitales studentisches Engagement aufzuzeigen. Die COVID-19 Pandemie hatte einen nachhaltigen Effekt für die Digitalisierung von Projekten zu studentischem Engagement.</a:t>
            </a:r>
          </a:p>
          <a:p>
            <a:endParaRPr lang="de-AT" sz="2400" dirty="0">
              <a:solidFill>
                <a:schemeClr val="bg1"/>
              </a:solidFill>
            </a:endParaRPr>
          </a:p>
          <a:p>
            <a:r>
              <a:rPr lang="de-AT" sz="2400" dirty="0">
                <a:solidFill>
                  <a:schemeClr val="bg1"/>
                </a:solidFill>
              </a:rPr>
              <a:t>Im Handbuch zu digitalem studentischem Engagement werden diese Fallstudien vorgestellt.</a:t>
            </a:r>
          </a:p>
          <a:p>
            <a:endParaRPr lang="en-IE" sz="2400" dirty="0">
              <a:solidFill>
                <a:schemeClr val="bg1"/>
              </a:solidFill>
            </a:endParaRPr>
          </a:p>
        </p:txBody>
      </p:sp>
      <p:pic>
        <p:nvPicPr>
          <p:cNvPr id="12" name="Picture 11">
            <a:extLst>
              <a:ext uri="{FF2B5EF4-FFF2-40B4-BE49-F238E27FC236}">
                <a16:creationId xmlns:a16="http://schemas.microsoft.com/office/drawing/2014/main" id="{4363928E-E5F8-463C-913C-74994A581DA8}"/>
              </a:ext>
            </a:extLst>
          </p:cNvPr>
          <p:cNvPicPr>
            <a:picLocks noChangeAspect="1"/>
          </p:cNvPicPr>
          <p:nvPr/>
        </p:nvPicPr>
        <p:blipFill>
          <a:blip r:embed="rId2"/>
          <a:stretch>
            <a:fillRect/>
          </a:stretch>
        </p:blipFill>
        <p:spPr>
          <a:xfrm>
            <a:off x="500742" y="229504"/>
            <a:ext cx="4552644" cy="5776885"/>
          </a:xfrm>
          <a:prstGeom prst="rect">
            <a:avLst/>
          </a:prstGeom>
        </p:spPr>
      </p:pic>
      <p:sp>
        <p:nvSpPr>
          <p:cNvPr id="13" name="TextBox 12">
            <a:extLst>
              <a:ext uri="{FF2B5EF4-FFF2-40B4-BE49-F238E27FC236}">
                <a16:creationId xmlns:a16="http://schemas.microsoft.com/office/drawing/2014/main" id="{155D9AC2-D4E7-4233-9598-610B2C1DE45C}"/>
              </a:ext>
            </a:extLst>
          </p:cNvPr>
          <p:cNvSpPr txBox="1"/>
          <p:nvPr/>
        </p:nvSpPr>
        <p:spPr>
          <a:xfrm>
            <a:off x="241739" y="6096000"/>
            <a:ext cx="3962400" cy="523220"/>
          </a:xfrm>
          <a:prstGeom prst="rect">
            <a:avLst/>
          </a:prstGeom>
          <a:noFill/>
        </p:spPr>
        <p:txBody>
          <a:bodyPr wrap="square" rtlCol="0">
            <a:spAutoFit/>
          </a:bodyPr>
          <a:lstStyle/>
          <a:p>
            <a:r>
              <a:rPr lang="en-IE" sz="2800" dirty="0">
                <a:solidFill>
                  <a:schemeClr val="bg1"/>
                </a:solidFill>
                <a:highlight>
                  <a:srgbClr val="F16A4C"/>
                </a:highlight>
              </a:rPr>
              <a:t>Download des </a:t>
            </a:r>
            <a:r>
              <a:rPr lang="en-IE" sz="2800" dirty="0" err="1">
                <a:solidFill>
                  <a:schemeClr val="bg1"/>
                </a:solidFill>
                <a:highlight>
                  <a:srgbClr val="F16A4C"/>
                </a:highlight>
              </a:rPr>
              <a:t>Handbuchs</a:t>
            </a:r>
            <a:endParaRPr lang="en-IE" sz="2800" dirty="0">
              <a:solidFill>
                <a:schemeClr val="bg1"/>
              </a:solidFill>
              <a:highlight>
                <a:srgbClr val="F16A4C"/>
              </a:highlight>
            </a:endParaRPr>
          </a:p>
        </p:txBody>
      </p:sp>
      <p:sp>
        <p:nvSpPr>
          <p:cNvPr id="16" name="TextBox 15">
            <a:extLst>
              <a:ext uri="{FF2B5EF4-FFF2-40B4-BE49-F238E27FC236}">
                <a16:creationId xmlns:a16="http://schemas.microsoft.com/office/drawing/2014/main" id="{B5B3FE8A-DE3B-497B-9C3B-0F3A09BA7A27}"/>
              </a:ext>
            </a:extLst>
          </p:cNvPr>
          <p:cNvSpPr txBox="1"/>
          <p:nvPr/>
        </p:nvSpPr>
        <p:spPr>
          <a:xfrm>
            <a:off x="4309242" y="6099069"/>
            <a:ext cx="6383761" cy="769441"/>
          </a:xfrm>
          <a:prstGeom prst="rect">
            <a:avLst/>
          </a:prstGeom>
          <a:noFill/>
        </p:spPr>
        <p:txBody>
          <a:bodyPr wrap="square">
            <a:spAutoFit/>
          </a:bodyPr>
          <a:lstStyle/>
          <a:p>
            <a:r>
              <a:rPr lang="en-IE" sz="2200" dirty="0">
                <a:solidFill>
                  <a:srgbClr val="23385C"/>
                </a:solidFill>
              </a:rPr>
              <a:t>https://</a:t>
            </a:r>
            <a:r>
              <a:rPr lang="en-IE" sz="2200" dirty="0" err="1">
                <a:solidFill>
                  <a:srgbClr val="23385C"/>
                </a:solidFill>
              </a:rPr>
              <a:t>www.studentcivicengagers.eu</a:t>
            </a:r>
            <a:r>
              <a:rPr lang="en-IE" sz="2200" dirty="0">
                <a:solidFill>
                  <a:srgbClr val="23385C"/>
                </a:solidFill>
              </a:rPr>
              <a:t>/guide-to-digital-civic-engagement-de/</a:t>
            </a:r>
          </a:p>
        </p:txBody>
      </p:sp>
    </p:spTree>
    <p:extLst>
      <p:ext uri="{BB962C8B-B14F-4D97-AF65-F5344CB8AC3E}">
        <p14:creationId xmlns:p14="http://schemas.microsoft.com/office/powerpoint/2010/main" val="4245347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746D51-379D-8C40-B6AF-646597B8E5EF}"/>
              </a:ext>
            </a:extLst>
          </p:cNvPr>
          <p:cNvSpPr>
            <a:spLocks noGrp="1"/>
          </p:cNvSpPr>
          <p:nvPr>
            <p:ph type="body" sz="quarter" idx="16"/>
          </p:nvPr>
        </p:nvSpPr>
        <p:spPr>
          <a:xfrm>
            <a:off x="1718561" y="306687"/>
            <a:ext cx="4716425" cy="825427"/>
          </a:xfrm>
        </p:spPr>
        <p:txBody>
          <a:bodyPr>
            <a:normAutofit fontScale="77500" lnSpcReduction="20000"/>
          </a:bodyPr>
          <a:lstStyle/>
          <a:p>
            <a:pPr algn="ctr"/>
            <a:r>
              <a:rPr lang="en-US" sz="2800" dirty="0"/>
              <a:t>Wie </a:t>
            </a:r>
            <a:r>
              <a:rPr lang="en-US" sz="2800" dirty="0" err="1"/>
              <a:t>wird</a:t>
            </a:r>
            <a:r>
              <a:rPr lang="en-US" sz="2800" dirty="0"/>
              <a:t> </a:t>
            </a:r>
            <a:r>
              <a:rPr lang="en-US" sz="2800" dirty="0" err="1"/>
              <a:t>digitale</a:t>
            </a:r>
            <a:r>
              <a:rPr lang="en-US" sz="2800" dirty="0"/>
              <a:t> </a:t>
            </a:r>
            <a:r>
              <a:rPr lang="en-US" sz="2800" dirty="0" err="1"/>
              <a:t>Technologie</a:t>
            </a:r>
            <a:r>
              <a:rPr lang="en-US" sz="2800" dirty="0"/>
              <a:t> </a:t>
            </a:r>
            <a:r>
              <a:rPr lang="en-US" sz="2800" dirty="0" err="1"/>
              <a:t>im</a:t>
            </a:r>
            <a:r>
              <a:rPr lang="en-US" sz="2800" dirty="0"/>
              <a:t> </a:t>
            </a:r>
            <a:r>
              <a:rPr lang="en-US" sz="2800" dirty="0" err="1"/>
              <a:t>Engagementbereich</a:t>
            </a:r>
            <a:r>
              <a:rPr lang="en-US" sz="2800" dirty="0"/>
              <a:t> </a:t>
            </a:r>
            <a:r>
              <a:rPr lang="en-US" sz="2800" dirty="0" err="1"/>
              <a:t>integriert</a:t>
            </a:r>
            <a:r>
              <a:rPr lang="en-US" sz="2800" dirty="0"/>
              <a:t> und </a:t>
            </a:r>
            <a:r>
              <a:rPr lang="en-US" sz="2800" dirty="0" err="1"/>
              <a:t>angewendet</a:t>
            </a:r>
            <a:r>
              <a:rPr lang="en-US" sz="2800" dirty="0"/>
              <a:t>?</a:t>
            </a:r>
          </a:p>
          <a:p>
            <a:endParaRPr lang="en-US" sz="3200" dirty="0"/>
          </a:p>
        </p:txBody>
      </p:sp>
      <p:pic>
        <p:nvPicPr>
          <p:cNvPr id="7" name="Picture 6" descr="Icon&#10;&#10;Description automatically generated">
            <a:extLst>
              <a:ext uri="{FF2B5EF4-FFF2-40B4-BE49-F238E27FC236}">
                <a16:creationId xmlns:a16="http://schemas.microsoft.com/office/drawing/2014/main" id="{1E398E9D-4461-024D-A2E3-14B5C3DEF0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flipH="1" flipV="1">
            <a:off x="9820894" y="5106391"/>
            <a:ext cx="2371106" cy="1765372"/>
          </a:xfrm>
          <a:prstGeom prst="rect">
            <a:avLst/>
          </a:prstGeom>
        </p:spPr>
      </p:pic>
      <p:sp>
        <p:nvSpPr>
          <p:cNvPr id="6" name="TextBox 5">
            <a:extLst>
              <a:ext uri="{FF2B5EF4-FFF2-40B4-BE49-F238E27FC236}">
                <a16:creationId xmlns:a16="http://schemas.microsoft.com/office/drawing/2014/main" id="{2B16AA21-54A9-4A3C-84C7-04945A8BFED6}"/>
              </a:ext>
            </a:extLst>
          </p:cNvPr>
          <p:cNvSpPr txBox="1"/>
          <p:nvPr/>
        </p:nvSpPr>
        <p:spPr>
          <a:xfrm>
            <a:off x="1467590" y="1272110"/>
            <a:ext cx="5384472" cy="5632311"/>
          </a:xfrm>
          <a:prstGeom prst="rect">
            <a:avLst/>
          </a:prstGeom>
          <a:noFill/>
        </p:spPr>
        <p:txBody>
          <a:bodyPr wrap="square" rtlCol="0">
            <a:spAutoFit/>
          </a:bodyPr>
          <a:lstStyle/>
          <a:p>
            <a:r>
              <a:rPr lang="en-US" sz="2400" dirty="0">
                <a:solidFill>
                  <a:schemeClr val="bg1"/>
                </a:solidFill>
              </a:rPr>
              <a:t>In der </a:t>
            </a:r>
            <a:r>
              <a:rPr lang="en-US" sz="2400" dirty="0" err="1">
                <a:solidFill>
                  <a:schemeClr val="bg1"/>
                </a:solidFill>
              </a:rPr>
              <a:t>Analyse</a:t>
            </a:r>
            <a:r>
              <a:rPr lang="en-US" sz="2400" dirty="0">
                <a:solidFill>
                  <a:schemeClr val="bg1"/>
                </a:solidFill>
              </a:rPr>
              <a:t> der </a:t>
            </a:r>
            <a:r>
              <a:rPr lang="en-US" sz="2400" dirty="0" err="1">
                <a:solidFill>
                  <a:schemeClr val="bg1"/>
                </a:solidFill>
              </a:rPr>
              <a:t>Fallstudien</a:t>
            </a:r>
            <a:r>
              <a:rPr lang="en-US" sz="2400" dirty="0">
                <a:solidFill>
                  <a:schemeClr val="bg1"/>
                </a:solidFill>
              </a:rPr>
              <a:t> </a:t>
            </a:r>
            <a:r>
              <a:rPr lang="en-US" sz="2400" dirty="0" err="1">
                <a:solidFill>
                  <a:schemeClr val="bg1"/>
                </a:solidFill>
              </a:rPr>
              <a:t>wurden</a:t>
            </a:r>
            <a:r>
              <a:rPr lang="en-US" sz="2400" dirty="0">
                <a:solidFill>
                  <a:schemeClr val="bg1"/>
                </a:solidFill>
              </a:rPr>
              <a:t> </a:t>
            </a:r>
            <a:r>
              <a:rPr lang="en-US" sz="2400" dirty="0" err="1">
                <a:solidFill>
                  <a:schemeClr val="bg1"/>
                </a:solidFill>
              </a:rPr>
              <a:t>zwei</a:t>
            </a:r>
            <a:r>
              <a:rPr lang="en-US" sz="2400" dirty="0">
                <a:solidFill>
                  <a:schemeClr val="bg1"/>
                </a:solidFill>
              </a:rPr>
              <a:t> </a:t>
            </a:r>
            <a:r>
              <a:rPr lang="en-US" sz="2400" dirty="0" err="1">
                <a:solidFill>
                  <a:schemeClr val="bg1"/>
                </a:solidFill>
              </a:rPr>
              <a:t>Formen</a:t>
            </a:r>
            <a:r>
              <a:rPr lang="en-US" sz="2400" dirty="0">
                <a:solidFill>
                  <a:schemeClr val="bg1"/>
                </a:solidFill>
              </a:rPr>
              <a:t> </a:t>
            </a:r>
            <a:r>
              <a:rPr lang="en-US" sz="2400" dirty="0" err="1">
                <a:solidFill>
                  <a:schemeClr val="bg1"/>
                </a:solidFill>
              </a:rPr>
              <a:t>identifiziert</a:t>
            </a:r>
            <a:r>
              <a:rPr lang="en-US" sz="2400" dirty="0">
                <a:solidFill>
                  <a:schemeClr val="bg1"/>
                </a:solidFill>
              </a:rPr>
              <a:t>, </a:t>
            </a:r>
            <a:r>
              <a:rPr lang="en-US" sz="2400" dirty="0" err="1">
                <a:solidFill>
                  <a:schemeClr val="bg1"/>
                </a:solidFill>
              </a:rPr>
              <a:t>wie</a:t>
            </a:r>
            <a:r>
              <a:rPr lang="en-US" sz="2400" dirty="0">
                <a:solidFill>
                  <a:schemeClr val="bg1"/>
                </a:solidFill>
              </a:rPr>
              <a:t> </a:t>
            </a:r>
            <a:r>
              <a:rPr lang="en-US" sz="2400" dirty="0" err="1">
                <a:solidFill>
                  <a:schemeClr val="bg1"/>
                </a:solidFill>
              </a:rPr>
              <a:t>digitale</a:t>
            </a:r>
            <a:r>
              <a:rPr lang="en-US" sz="2400" dirty="0">
                <a:solidFill>
                  <a:schemeClr val="bg1"/>
                </a:solidFill>
              </a:rPr>
              <a:t> </a:t>
            </a:r>
            <a:r>
              <a:rPr lang="en-US" sz="2400" dirty="0" err="1">
                <a:solidFill>
                  <a:schemeClr val="bg1"/>
                </a:solidFill>
              </a:rPr>
              <a:t>Technologie</a:t>
            </a:r>
            <a:r>
              <a:rPr lang="en-US" sz="2400" dirty="0">
                <a:solidFill>
                  <a:schemeClr val="bg1"/>
                </a:solidFill>
              </a:rPr>
              <a:t> für </a:t>
            </a:r>
            <a:r>
              <a:rPr lang="en-US" sz="2400" dirty="0" err="1">
                <a:solidFill>
                  <a:schemeClr val="bg1"/>
                </a:solidFill>
              </a:rPr>
              <a:t>Aktivitäten</a:t>
            </a:r>
            <a:r>
              <a:rPr lang="en-US" sz="2400" dirty="0">
                <a:solidFill>
                  <a:schemeClr val="bg1"/>
                </a:solidFill>
              </a:rPr>
              <a:t> des </a:t>
            </a:r>
            <a:r>
              <a:rPr lang="en-US" sz="2400" dirty="0" err="1">
                <a:solidFill>
                  <a:schemeClr val="bg1"/>
                </a:solidFill>
              </a:rPr>
              <a:t>bürgerschaftlichen</a:t>
            </a:r>
            <a:r>
              <a:rPr lang="en-US" sz="2400" dirty="0">
                <a:solidFill>
                  <a:schemeClr val="bg1"/>
                </a:solidFill>
              </a:rPr>
              <a:t> Engagements </a:t>
            </a:r>
            <a:r>
              <a:rPr lang="en-US" sz="2400" dirty="0" err="1">
                <a:solidFill>
                  <a:schemeClr val="bg1"/>
                </a:solidFill>
              </a:rPr>
              <a:t>eingesetzt</a:t>
            </a:r>
            <a:r>
              <a:rPr lang="en-US" sz="2400" dirty="0">
                <a:solidFill>
                  <a:schemeClr val="bg1"/>
                </a:solidFill>
              </a:rPr>
              <a:t> </a:t>
            </a:r>
            <a:r>
              <a:rPr lang="en-US" sz="2400" dirty="0" err="1">
                <a:solidFill>
                  <a:schemeClr val="bg1"/>
                </a:solidFill>
              </a:rPr>
              <a:t>werden</a:t>
            </a:r>
            <a:r>
              <a:rPr lang="en-US" sz="2400" dirty="0">
                <a:solidFill>
                  <a:schemeClr val="bg1"/>
                </a:solidFill>
              </a:rPr>
              <a:t> </a:t>
            </a:r>
            <a:r>
              <a:rPr lang="en-US" sz="2400" dirty="0" err="1">
                <a:solidFill>
                  <a:schemeClr val="bg1"/>
                </a:solidFill>
              </a:rPr>
              <a:t>kann</a:t>
            </a:r>
            <a:r>
              <a:rPr lang="en-US" sz="2400" dirty="0">
                <a:solidFill>
                  <a:schemeClr val="bg1"/>
                </a:solidFill>
              </a:rPr>
              <a:t>:</a:t>
            </a:r>
          </a:p>
          <a:p>
            <a:pPr marL="457200" indent="-457200">
              <a:buFont typeface="+mj-lt"/>
              <a:buAutoNum type="arabicPeriod"/>
            </a:pPr>
            <a:r>
              <a:rPr lang="en-US" sz="2400" b="1" dirty="0" err="1">
                <a:solidFill>
                  <a:schemeClr val="bg1"/>
                </a:solidFill>
              </a:rPr>
              <a:t>Geplante</a:t>
            </a:r>
            <a:r>
              <a:rPr lang="en-US" sz="2400" b="1" dirty="0">
                <a:solidFill>
                  <a:schemeClr val="bg1"/>
                </a:solidFill>
              </a:rPr>
              <a:t> </a:t>
            </a:r>
            <a:r>
              <a:rPr lang="en-US" sz="2400" b="1" dirty="0" err="1">
                <a:solidFill>
                  <a:schemeClr val="bg1"/>
                </a:solidFill>
              </a:rPr>
              <a:t>Digitalisierung</a:t>
            </a:r>
            <a:r>
              <a:rPr lang="en-US" sz="2400" b="1" dirty="0">
                <a:solidFill>
                  <a:schemeClr val="bg1"/>
                </a:solidFill>
              </a:rPr>
              <a:t> </a:t>
            </a:r>
            <a:r>
              <a:rPr lang="en-US" sz="2400" dirty="0" err="1">
                <a:solidFill>
                  <a:schemeClr val="bg1"/>
                </a:solidFill>
              </a:rPr>
              <a:t>findet</a:t>
            </a:r>
            <a:r>
              <a:rPr lang="en-US" sz="2400" dirty="0">
                <a:solidFill>
                  <a:schemeClr val="bg1"/>
                </a:solidFill>
              </a:rPr>
              <a:t> </a:t>
            </a:r>
            <a:r>
              <a:rPr lang="en-US" sz="2400" dirty="0" err="1">
                <a:solidFill>
                  <a:schemeClr val="bg1"/>
                </a:solidFill>
              </a:rPr>
              <a:t>dann</a:t>
            </a:r>
            <a:r>
              <a:rPr lang="en-US" sz="2400" dirty="0">
                <a:solidFill>
                  <a:schemeClr val="bg1"/>
                </a:solidFill>
              </a:rPr>
              <a:t> </a:t>
            </a:r>
            <a:r>
              <a:rPr lang="en-US" sz="2400" dirty="0" err="1">
                <a:solidFill>
                  <a:schemeClr val="bg1"/>
                </a:solidFill>
              </a:rPr>
              <a:t>statt</a:t>
            </a:r>
            <a:r>
              <a:rPr lang="en-US" sz="2400" dirty="0">
                <a:solidFill>
                  <a:schemeClr val="bg1"/>
                </a:solidFill>
              </a:rPr>
              <a:t>, </a:t>
            </a:r>
            <a:r>
              <a:rPr lang="en-US" sz="2400" dirty="0" err="1">
                <a:solidFill>
                  <a:schemeClr val="bg1"/>
                </a:solidFill>
              </a:rPr>
              <a:t>wenn</a:t>
            </a:r>
            <a:r>
              <a:rPr lang="en-US" sz="2400" dirty="0">
                <a:solidFill>
                  <a:schemeClr val="bg1"/>
                </a:solidFill>
              </a:rPr>
              <a:t> von </a:t>
            </a:r>
            <a:r>
              <a:rPr lang="en-US" sz="2400" dirty="0" err="1">
                <a:solidFill>
                  <a:schemeClr val="bg1"/>
                </a:solidFill>
              </a:rPr>
              <a:t>Beginn</a:t>
            </a:r>
            <a:r>
              <a:rPr lang="en-US" sz="2400" dirty="0">
                <a:solidFill>
                  <a:schemeClr val="bg1"/>
                </a:solidFill>
              </a:rPr>
              <a:t> an </a:t>
            </a:r>
            <a:r>
              <a:rPr lang="en-US" sz="2400" dirty="0" err="1">
                <a:solidFill>
                  <a:schemeClr val="bg1"/>
                </a:solidFill>
              </a:rPr>
              <a:t>digitale</a:t>
            </a:r>
            <a:r>
              <a:rPr lang="en-US" sz="2400" dirty="0">
                <a:solidFill>
                  <a:schemeClr val="bg1"/>
                </a:solidFill>
              </a:rPr>
              <a:t> Tools </a:t>
            </a:r>
            <a:r>
              <a:rPr lang="en-US" sz="2400" dirty="0" err="1">
                <a:solidFill>
                  <a:schemeClr val="bg1"/>
                </a:solidFill>
              </a:rPr>
              <a:t>genutzt</a:t>
            </a:r>
            <a:r>
              <a:rPr lang="en-US" sz="2400" dirty="0">
                <a:solidFill>
                  <a:schemeClr val="bg1"/>
                </a:solidFill>
              </a:rPr>
              <a:t> </a:t>
            </a:r>
            <a:r>
              <a:rPr lang="en-US" sz="2400" dirty="0" err="1">
                <a:solidFill>
                  <a:schemeClr val="bg1"/>
                </a:solidFill>
              </a:rPr>
              <a:t>werden</a:t>
            </a:r>
            <a:r>
              <a:rPr lang="en-US" sz="2400" dirty="0">
                <a:solidFill>
                  <a:schemeClr val="bg1"/>
                </a:solidFill>
              </a:rPr>
              <a:t>, um die </a:t>
            </a:r>
            <a:r>
              <a:rPr lang="en-US" sz="2400" dirty="0" err="1">
                <a:solidFill>
                  <a:schemeClr val="bg1"/>
                </a:solidFill>
              </a:rPr>
              <a:t>entsprechenden</a:t>
            </a:r>
            <a:r>
              <a:rPr lang="en-US" sz="2400" dirty="0">
                <a:solidFill>
                  <a:schemeClr val="bg1"/>
                </a:solidFill>
              </a:rPr>
              <a:t> </a:t>
            </a:r>
            <a:r>
              <a:rPr lang="en-US" sz="2400" dirty="0" err="1">
                <a:solidFill>
                  <a:schemeClr val="bg1"/>
                </a:solidFill>
              </a:rPr>
              <a:t>Aktivitäten</a:t>
            </a:r>
            <a:r>
              <a:rPr lang="en-US" sz="2400" dirty="0">
                <a:solidFill>
                  <a:schemeClr val="bg1"/>
                </a:solidFill>
              </a:rPr>
              <a:t> </a:t>
            </a:r>
            <a:r>
              <a:rPr lang="en-US" sz="2400" dirty="0" err="1">
                <a:solidFill>
                  <a:schemeClr val="bg1"/>
                </a:solidFill>
              </a:rPr>
              <a:t>durchzuführen</a:t>
            </a:r>
            <a:r>
              <a:rPr lang="en-US" sz="2400" dirty="0">
                <a:solidFill>
                  <a:schemeClr val="bg1"/>
                </a:solidFill>
              </a:rPr>
              <a:t>. </a:t>
            </a:r>
          </a:p>
          <a:p>
            <a:pPr marL="457200" indent="-457200">
              <a:buFont typeface="+mj-lt"/>
              <a:buAutoNum type="arabicPeriod"/>
            </a:pPr>
            <a:r>
              <a:rPr lang="en-US" sz="2400" b="1" dirty="0" err="1">
                <a:solidFill>
                  <a:schemeClr val="bg1"/>
                </a:solidFill>
              </a:rPr>
              <a:t>Notwendige</a:t>
            </a:r>
            <a:r>
              <a:rPr lang="en-US" sz="2400" b="1" dirty="0">
                <a:solidFill>
                  <a:schemeClr val="bg1"/>
                </a:solidFill>
              </a:rPr>
              <a:t> </a:t>
            </a:r>
            <a:r>
              <a:rPr lang="en-US" sz="2400" b="1" dirty="0" err="1">
                <a:solidFill>
                  <a:schemeClr val="bg1"/>
                </a:solidFill>
              </a:rPr>
              <a:t>Digitalisierung</a:t>
            </a:r>
            <a:r>
              <a:rPr lang="en-US" sz="2400" b="1" dirty="0">
                <a:solidFill>
                  <a:schemeClr val="bg1"/>
                </a:solidFill>
              </a:rPr>
              <a:t> </a:t>
            </a:r>
            <a:r>
              <a:rPr lang="en-US" sz="2400" dirty="0" err="1">
                <a:solidFill>
                  <a:schemeClr val="bg1"/>
                </a:solidFill>
              </a:rPr>
              <a:t>findet</a:t>
            </a:r>
            <a:r>
              <a:rPr lang="en-US" sz="2400" dirty="0">
                <a:solidFill>
                  <a:schemeClr val="bg1"/>
                </a:solidFill>
              </a:rPr>
              <a:t> </a:t>
            </a:r>
            <a:r>
              <a:rPr lang="en-US" sz="2400" dirty="0" err="1">
                <a:solidFill>
                  <a:schemeClr val="bg1"/>
                </a:solidFill>
              </a:rPr>
              <a:t>als</a:t>
            </a:r>
            <a:r>
              <a:rPr lang="en-US" sz="2400" dirty="0">
                <a:solidFill>
                  <a:schemeClr val="bg1"/>
                </a:solidFill>
              </a:rPr>
              <a:t> </a:t>
            </a:r>
            <a:r>
              <a:rPr lang="en-US" sz="2400" dirty="0" err="1">
                <a:solidFill>
                  <a:schemeClr val="bg1"/>
                </a:solidFill>
              </a:rPr>
              <a:t>Reaktion</a:t>
            </a:r>
            <a:r>
              <a:rPr lang="en-US" sz="2400" dirty="0">
                <a:solidFill>
                  <a:schemeClr val="bg1"/>
                </a:solidFill>
              </a:rPr>
              <a:t> auf </a:t>
            </a:r>
            <a:r>
              <a:rPr lang="en-US" sz="2400" dirty="0" err="1">
                <a:solidFill>
                  <a:schemeClr val="bg1"/>
                </a:solidFill>
              </a:rPr>
              <a:t>äußerliche</a:t>
            </a:r>
            <a:r>
              <a:rPr lang="en-US" sz="2400" dirty="0">
                <a:solidFill>
                  <a:schemeClr val="bg1"/>
                </a:solidFill>
              </a:rPr>
              <a:t> </a:t>
            </a:r>
            <a:r>
              <a:rPr lang="en-US" sz="2400" dirty="0" err="1">
                <a:solidFill>
                  <a:schemeClr val="bg1"/>
                </a:solidFill>
              </a:rPr>
              <a:t>Veränderungen</a:t>
            </a:r>
            <a:r>
              <a:rPr lang="en-US" sz="2400" dirty="0">
                <a:solidFill>
                  <a:schemeClr val="bg1"/>
                </a:solidFill>
              </a:rPr>
              <a:t> </a:t>
            </a:r>
            <a:r>
              <a:rPr lang="en-US" sz="2400" dirty="0" err="1">
                <a:solidFill>
                  <a:schemeClr val="bg1"/>
                </a:solidFill>
              </a:rPr>
              <a:t>statt</a:t>
            </a:r>
            <a:r>
              <a:rPr lang="en-US" sz="2400" dirty="0">
                <a:solidFill>
                  <a:schemeClr val="bg1"/>
                </a:solidFill>
              </a:rPr>
              <a:t>, </a:t>
            </a:r>
            <a:r>
              <a:rPr lang="en-US" sz="2400" dirty="0" err="1">
                <a:solidFill>
                  <a:schemeClr val="bg1"/>
                </a:solidFill>
              </a:rPr>
              <a:t>wie</a:t>
            </a:r>
            <a:r>
              <a:rPr lang="en-US" sz="2400" dirty="0">
                <a:solidFill>
                  <a:schemeClr val="bg1"/>
                </a:solidFill>
              </a:rPr>
              <a:t> </a:t>
            </a:r>
            <a:r>
              <a:rPr lang="en-US" sz="2400" dirty="0" err="1">
                <a:solidFill>
                  <a:schemeClr val="bg1"/>
                </a:solidFill>
              </a:rPr>
              <a:t>sie</a:t>
            </a:r>
            <a:r>
              <a:rPr lang="en-US" sz="2400" dirty="0">
                <a:solidFill>
                  <a:schemeClr val="bg1"/>
                </a:solidFill>
              </a:rPr>
              <a:t> z. B. </a:t>
            </a:r>
            <a:r>
              <a:rPr lang="en-US" sz="2400" dirty="0" err="1">
                <a:solidFill>
                  <a:schemeClr val="bg1"/>
                </a:solidFill>
              </a:rPr>
              <a:t>durch</a:t>
            </a:r>
            <a:r>
              <a:rPr lang="en-US" sz="2400" dirty="0">
                <a:solidFill>
                  <a:schemeClr val="bg1"/>
                </a:solidFill>
              </a:rPr>
              <a:t> die COVID-19 </a:t>
            </a:r>
            <a:r>
              <a:rPr lang="en-US" sz="2400" dirty="0" err="1">
                <a:solidFill>
                  <a:schemeClr val="bg1"/>
                </a:solidFill>
              </a:rPr>
              <a:t>Pandemie</a:t>
            </a:r>
            <a:r>
              <a:rPr lang="en-US" sz="2400" dirty="0">
                <a:solidFill>
                  <a:schemeClr val="bg1"/>
                </a:solidFill>
              </a:rPr>
              <a:t> </a:t>
            </a:r>
            <a:r>
              <a:rPr lang="en-US" sz="2400" dirty="0" err="1">
                <a:solidFill>
                  <a:schemeClr val="bg1"/>
                </a:solidFill>
              </a:rPr>
              <a:t>entstanden</a:t>
            </a:r>
            <a:r>
              <a:rPr lang="en-US" sz="2400" dirty="0">
                <a:solidFill>
                  <a:schemeClr val="bg1"/>
                </a:solidFill>
              </a:rPr>
              <a:t> </a:t>
            </a:r>
            <a:r>
              <a:rPr lang="en-US" sz="2400" dirty="0" err="1">
                <a:solidFill>
                  <a:schemeClr val="bg1"/>
                </a:solidFill>
              </a:rPr>
              <a:t>sind</a:t>
            </a:r>
            <a:r>
              <a:rPr lang="en-US" sz="2400" dirty="0">
                <a:solidFill>
                  <a:schemeClr val="bg1"/>
                </a:solidFill>
              </a:rPr>
              <a:t>.</a:t>
            </a:r>
          </a:p>
        </p:txBody>
      </p:sp>
      <p:pic>
        <p:nvPicPr>
          <p:cNvPr id="12" name="Picture Placeholder 11">
            <a:extLst>
              <a:ext uri="{FF2B5EF4-FFF2-40B4-BE49-F238E27FC236}">
                <a16:creationId xmlns:a16="http://schemas.microsoft.com/office/drawing/2014/main" id="{2A0B28E2-CB8B-40A9-BA23-62845BACD12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90852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6C886DA-59B6-4C30-B6A8-A4104EF7562B}"/>
              </a:ext>
            </a:extLst>
          </p:cNvPr>
          <p:cNvSpPr>
            <a:spLocks noGrp="1"/>
          </p:cNvSpPr>
          <p:nvPr>
            <p:ph type="body" sz="quarter" idx="18"/>
          </p:nvPr>
        </p:nvSpPr>
        <p:spPr>
          <a:xfrm>
            <a:off x="641131" y="1446028"/>
            <a:ext cx="11246069" cy="4109946"/>
          </a:xfrm>
        </p:spPr>
        <p:txBody>
          <a:bodyPr>
            <a:normAutofit fontScale="92500"/>
          </a:bodyPr>
          <a:lstStyle/>
          <a:p>
            <a:pPr marL="0"/>
            <a:r>
              <a:rPr lang="en-IE" b="1" dirty="0" err="1"/>
              <a:t>Geplante</a:t>
            </a:r>
            <a:r>
              <a:rPr lang="en-IE" b="1" dirty="0"/>
              <a:t> </a:t>
            </a:r>
            <a:r>
              <a:rPr lang="en-IE" b="1" dirty="0" err="1"/>
              <a:t>Digitalisierung</a:t>
            </a:r>
            <a:r>
              <a:rPr lang="en-IE" b="1" dirty="0"/>
              <a:t> </a:t>
            </a:r>
            <a:r>
              <a:rPr lang="en-IE" dirty="0" err="1"/>
              <a:t>findet</a:t>
            </a:r>
            <a:r>
              <a:rPr lang="en-IE" dirty="0"/>
              <a:t> </a:t>
            </a:r>
            <a:r>
              <a:rPr lang="en-IE" dirty="0" err="1"/>
              <a:t>statt</a:t>
            </a:r>
            <a:r>
              <a:rPr lang="en-IE" dirty="0"/>
              <a:t>, </a:t>
            </a:r>
            <a:r>
              <a:rPr lang="en-IE" dirty="0" err="1"/>
              <a:t>wenn</a:t>
            </a:r>
            <a:r>
              <a:rPr lang="en-IE" dirty="0"/>
              <a:t> </a:t>
            </a:r>
            <a:r>
              <a:rPr lang="en-IE" dirty="0" err="1"/>
              <a:t>digitale</a:t>
            </a:r>
            <a:r>
              <a:rPr lang="en-IE" dirty="0"/>
              <a:t> </a:t>
            </a:r>
            <a:r>
              <a:rPr lang="en-IE" dirty="0" err="1"/>
              <a:t>Technologie</a:t>
            </a:r>
            <a:r>
              <a:rPr lang="en-IE" dirty="0"/>
              <a:t> von </a:t>
            </a:r>
            <a:r>
              <a:rPr lang="en-IE" dirty="0" err="1"/>
              <a:t>Beginn</a:t>
            </a:r>
            <a:r>
              <a:rPr lang="en-IE" dirty="0"/>
              <a:t> an </a:t>
            </a:r>
            <a:r>
              <a:rPr lang="en-IE" dirty="0" err="1"/>
              <a:t>eingesetzt</a:t>
            </a:r>
            <a:r>
              <a:rPr lang="en-IE" dirty="0"/>
              <a:t> </a:t>
            </a:r>
            <a:r>
              <a:rPr lang="en-IE" dirty="0" err="1"/>
              <a:t>wird</a:t>
            </a:r>
            <a:r>
              <a:rPr lang="en-IE" dirty="0"/>
              <a:t> und </a:t>
            </a:r>
            <a:r>
              <a:rPr lang="en-IE" dirty="0" err="1"/>
              <a:t>digitale</a:t>
            </a:r>
            <a:r>
              <a:rPr lang="en-IE" dirty="0"/>
              <a:t> Tools </a:t>
            </a:r>
            <a:r>
              <a:rPr lang="en-IE" dirty="0" err="1"/>
              <a:t>einen</a:t>
            </a:r>
            <a:r>
              <a:rPr lang="en-IE" dirty="0"/>
              <a:t> </a:t>
            </a:r>
            <a:r>
              <a:rPr lang="en-IE" dirty="0" err="1"/>
              <a:t>zentralen</a:t>
            </a:r>
            <a:r>
              <a:rPr lang="en-IE" dirty="0"/>
              <a:t> </a:t>
            </a:r>
            <a:r>
              <a:rPr lang="en-IE" dirty="0" err="1"/>
              <a:t>Bestandteil</a:t>
            </a:r>
            <a:r>
              <a:rPr lang="en-IE" dirty="0"/>
              <a:t> </a:t>
            </a:r>
            <a:r>
              <a:rPr lang="en-IE" dirty="0" err="1"/>
              <a:t>zur</a:t>
            </a:r>
            <a:r>
              <a:rPr lang="en-IE" dirty="0"/>
              <a:t> </a:t>
            </a:r>
            <a:r>
              <a:rPr lang="en-IE" dirty="0" err="1"/>
              <a:t>Umsetzung</a:t>
            </a:r>
            <a:r>
              <a:rPr lang="en-IE" dirty="0"/>
              <a:t> und </a:t>
            </a:r>
            <a:r>
              <a:rPr lang="en-IE" dirty="0" err="1"/>
              <a:t>Ausführung</a:t>
            </a:r>
            <a:r>
              <a:rPr lang="en-IE" dirty="0"/>
              <a:t> der </a:t>
            </a:r>
            <a:r>
              <a:rPr lang="en-IE" dirty="0" err="1"/>
              <a:t>Aktivität</a:t>
            </a:r>
            <a:r>
              <a:rPr lang="en-IE" dirty="0"/>
              <a:t> des </a:t>
            </a:r>
            <a:r>
              <a:rPr lang="en-IE" dirty="0" err="1"/>
              <a:t>digitalen</a:t>
            </a:r>
            <a:r>
              <a:rPr lang="en-IE" dirty="0"/>
              <a:t> </a:t>
            </a:r>
            <a:r>
              <a:rPr lang="en-IE" dirty="0" err="1"/>
              <a:t>studentischen</a:t>
            </a:r>
            <a:r>
              <a:rPr lang="en-IE" dirty="0"/>
              <a:t> Engagements </a:t>
            </a:r>
            <a:r>
              <a:rPr lang="en-IE" dirty="0" err="1"/>
              <a:t>darstellen</a:t>
            </a:r>
            <a:r>
              <a:rPr lang="en-IE" dirty="0"/>
              <a:t>. </a:t>
            </a:r>
            <a:r>
              <a:rPr lang="en-IE" dirty="0" err="1"/>
              <a:t>Beispiele</a:t>
            </a:r>
            <a:r>
              <a:rPr lang="en-IE" dirty="0"/>
              <a:t> </a:t>
            </a:r>
            <a:r>
              <a:rPr lang="en-IE" dirty="0" err="1"/>
              <a:t>dafür</a:t>
            </a:r>
            <a:r>
              <a:rPr lang="en-IE" dirty="0"/>
              <a:t> </a:t>
            </a:r>
            <a:r>
              <a:rPr lang="en-IE" dirty="0" err="1"/>
              <a:t>sind</a:t>
            </a:r>
            <a:r>
              <a:rPr lang="en-IE" dirty="0"/>
              <a:t> </a:t>
            </a:r>
            <a:r>
              <a:rPr lang="en-IE" dirty="0" err="1"/>
              <a:t>Fallstudien</a:t>
            </a:r>
            <a:r>
              <a:rPr lang="en-IE" dirty="0"/>
              <a:t> </a:t>
            </a:r>
            <a:r>
              <a:rPr lang="en-IE" dirty="0" err="1"/>
              <a:t>über</a:t>
            </a:r>
            <a:r>
              <a:rPr lang="en-IE" dirty="0"/>
              <a:t> </a:t>
            </a:r>
            <a:r>
              <a:rPr lang="en-IE" dirty="0" err="1"/>
              <a:t>ein</a:t>
            </a:r>
            <a:r>
              <a:rPr lang="en-IE" dirty="0"/>
              <a:t> </a:t>
            </a:r>
            <a:r>
              <a:rPr lang="en-IE" dirty="0" err="1"/>
              <a:t>digitales</a:t>
            </a:r>
            <a:r>
              <a:rPr lang="en-IE" dirty="0"/>
              <a:t> Spiel, um </a:t>
            </a:r>
            <a:r>
              <a:rPr lang="en-IE" dirty="0" err="1"/>
              <a:t>Bewusstsein</a:t>
            </a:r>
            <a:r>
              <a:rPr lang="en-IE" dirty="0"/>
              <a:t> für </a:t>
            </a:r>
            <a:r>
              <a:rPr lang="en-IE" dirty="0" err="1"/>
              <a:t>Demenz</a:t>
            </a:r>
            <a:r>
              <a:rPr lang="en-IE" dirty="0"/>
              <a:t> </a:t>
            </a:r>
            <a:r>
              <a:rPr lang="en-IE" dirty="0" err="1"/>
              <a:t>zu</a:t>
            </a:r>
            <a:r>
              <a:rPr lang="en-IE" dirty="0"/>
              <a:t> </a:t>
            </a:r>
            <a:r>
              <a:rPr lang="en-IE" dirty="0" err="1"/>
              <a:t>schaffen</a:t>
            </a:r>
            <a:r>
              <a:rPr lang="en-IE" dirty="0"/>
              <a:t> (Universität Belfast, </a:t>
            </a:r>
            <a:r>
              <a:rPr lang="en-IE" dirty="0" err="1"/>
              <a:t>Nordirland</a:t>
            </a:r>
            <a:r>
              <a:rPr lang="en-IE" dirty="0"/>
              <a:t>) und das E-Service-Learning </a:t>
            </a:r>
            <a:r>
              <a:rPr lang="en-IE" dirty="0" err="1"/>
              <a:t>Programm</a:t>
            </a:r>
            <a:r>
              <a:rPr lang="en-IE" dirty="0"/>
              <a:t> der Universidad Nacional de </a:t>
            </a:r>
            <a:r>
              <a:rPr lang="en-IE" dirty="0" err="1"/>
              <a:t>Educación</a:t>
            </a:r>
            <a:r>
              <a:rPr lang="en-IE" dirty="0"/>
              <a:t> a </a:t>
            </a:r>
            <a:r>
              <a:rPr lang="en-IE" dirty="0" err="1"/>
              <a:t>Distancia</a:t>
            </a:r>
            <a:r>
              <a:rPr lang="en-IE" dirty="0"/>
              <a:t> (</a:t>
            </a:r>
            <a:r>
              <a:rPr lang="en-IE" dirty="0" err="1"/>
              <a:t>Spanien</a:t>
            </a:r>
            <a:r>
              <a:rPr lang="en-IE" dirty="0"/>
              <a:t>).</a:t>
            </a:r>
          </a:p>
          <a:p>
            <a:pPr marL="0"/>
            <a:r>
              <a:rPr lang="en-US" dirty="0"/>
              <a:t>Das </a:t>
            </a:r>
            <a:r>
              <a:rPr lang="en-US" b="1" dirty="0"/>
              <a:t>Dementia Awareness Game </a:t>
            </a:r>
            <a:r>
              <a:rPr lang="en-US" dirty="0" err="1"/>
              <a:t>ist</a:t>
            </a:r>
            <a:r>
              <a:rPr lang="en-US" dirty="0"/>
              <a:t> </a:t>
            </a:r>
            <a:r>
              <a:rPr lang="en-US" dirty="0" err="1"/>
              <a:t>ein</a:t>
            </a:r>
            <a:r>
              <a:rPr lang="en-US" dirty="0"/>
              <a:t> </a:t>
            </a:r>
            <a:r>
              <a:rPr lang="en-US" dirty="0" err="1"/>
              <a:t>bürgerschaftliches</a:t>
            </a:r>
            <a:r>
              <a:rPr lang="en-US" dirty="0"/>
              <a:t> </a:t>
            </a:r>
            <a:r>
              <a:rPr lang="en-US" dirty="0" err="1"/>
              <a:t>Projekt</a:t>
            </a:r>
            <a:r>
              <a:rPr lang="en-US" dirty="0"/>
              <a:t>, </a:t>
            </a:r>
            <a:r>
              <a:rPr lang="en-US" dirty="0" err="1"/>
              <a:t>bei</a:t>
            </a:r>
            <a:r>
              <a:rPr lang="en-US" dirty="0"/>
              <a:t> dem </a:t>
            </a:r>
            <a:r>
              <a:rPr lang="en-US" dirty="0" err="1"/>
              <a:t>Studierende</a:t>
            </a:r>
            <a:r>
              <a:rPr lang="en-US" dirty="0"/>
              <a:t> der </a:t>
            </a:r>
            <a:r>
              <a:rPr lang="en-US" dirty="0" err="1"/>
              <a:t>Gesundheits</a:t>
            </a:r>
            <a:r>
              <a:rPr lang="en-US" dirty="0"/>
              <a:t>- und </a:t>
            </a:r>
            <a:r>
              <a:rPr lang="en-US" dirty="0" err="1"/>
              <a:t>Krankenpflegeschulen</a:t>
            </a:r>
            <a:r>
              <a:rPr lang="en-US" dirty="0"/>
              <a:t> </a:t>
            </a:r>
            <a:r>
              <a:rPr lang="en-US" dirty="0" err="1"/>
              <a:t>gemeinsam</a:t>
            </a:r>
            <a:r>
              <a:rPr lang="en-US" dirty="0"/>
              <a:t> </a:t>
            </a:r>
            <a:r>
              <a:rPr lang="en-US" dirty="0" err="1"/>
              <a:t>mit</a:t>
            </a:r>
            <a:r>
              <a:rPr lang="en-US" dirty="0"/>
              <a:t> Menschen, die </a:t>
            </a:r>
            <a:r>
              <a:rPr lang="en-US" dirty="0" err="1"/>
              <a:t>mit</a:t>
            </a:r>
            <a:r>
              <a:rPr lang="en-US" dirty="0"/>
              <a:t> </a:t>
            </a:r>
            <a:r>
              <a:rPr lang="en-US" dirty="0" err="1"/>
              <a:t>Demenz</a:t>
            </a:r>
            <a:r>
              <a:rPr lang="en-US" dirty="0"/>
              <a:t> leben, </a:t>
            </a:r>
            <a:r>
              <a:rPr lang="en-US" dirty="0" err="1"/>
              <a:t>ein</a:t>
            </a:r>
            <a:r>
              <a:rPr lang="en-US" dirty="0"/>
              <a:t> Spiel </a:t>
            </a:r>
            <a:r>
              <a:rPr lang="en-US" dirty="0" err="1"/>
              <a:t>entwickelt</a:t>
            </a:r>
            <a:r>
              <a:rPr lang="en-US" dirty="0"/>
              <a:t> </a:t>
            </a:r>
            <a:r>
              <a:rPr lang="en-US" dirty="0" err="1"/>
              <a:t>haben</a:t>
            </a:r>
            <a:r>
              <a:rPr lang="en-US" dirty="0"/>
              <a:t>. </a:t>
            </a:r>
            <a:r>
              <a:rPr lang="en-US" dirty="0" err="1"/>
              <a:t>Ziel</a:t>
            </a:r>
            <a:r>
              <a:rPr lang="en-US" dirty="0"/>
              <a:t> war es, </a:t>
            </a:r>
            <a:r>
              <a:rPr lang="en-US" dirty="0" err="1"/>
              <a:t>ein</a:t>
            </a:r>
            <a:r>
              <a:rPr lang="en-US" dirty="0"/>
              <a:t> </a:t>
            </a:r>
            <a:r>
              <a:rPr lang="en-US" dirty="0" err="1"/>
              <a:t>digitales</a:t>
            </a:r>
            <a:r>
              <a:rPr lang="en-US" dirty="0"/>
              <a:t> Spiel </a:t>
            </a:r>
            <a:r>
              <a:rPr lang="en-US" dirty="0" err="1"/>
              <a:t>zu</a:t>
            </a:r>
            <a:r>
              <a:rPr lang="en-US" dirty="0"/>
              <a:t> </a:t>
            </a:r>
            <a:r>
              <a:rPr lang="en-US" dirty="0" err="1"/>
              <a:t>erstellen</a:t>
            </a:r>
            <a:r>
              <a:rPr lang="en-US" dirty="0"/>
              <a:t>, das </a:t>
            </a:r>
            <a:r>
              <a:rPr lang="en-US" dirty="0" err="1"/>
              <a:t>spielerisch</a:t>
            </a:r>
            <a:r>
              <a:rPr lang="en-US" dirty="0"/>
              <a:t> Wissen und </a:t>
            </a:r>
            <a:r>
              <a:rPr lang="en-US" dirty="0" err="1"/>
              <a:t>ein</a:t>
            </a:r>
            <a:r>
              <a:rPr lang="en-US" dirty="0"/>
              <a:t> </a:t>
            </a:r>
            <a:r>
              <a:rPr lang="en-US" dirty="0" err="1"/>
              <a:t>besseres</a:t>
            </a:r>
            <a:r>
              <a:rPr lang="en-US" dirty="0"/>
              <a:t> </a:t>
            </a:r>
            <a:r>
              <a:rPr lang="en-US" dirty="0" err="1"/>
              <a:t>Verständnis</a:t>
            </a:r>
            <a:r>
              <a:rPr lang="en-US" dirty="0"/>
              <a:t> für </a:t>
            </a:r>
            <a:r>
              <a:rPr lang="en-US" dirty="0" err="1"/>
              <a:t>Demenz</a:t>
            </a:r>
            <a:r>
              <a:rPr lang="en-US" dirty="0"/>
              <a:t> in der </a:t>
            </a:r>
            <a:r>
              <a:rPr lang="en-US" dirty="0" err="1"/>
              <a:t>Bevölkerung</a:t>
            </a:r>
            <a:r>
              <a:rPr lang="en-US" dirty="0"/>
              <a:t> </a:t>
            </a:r>
            <a:r>
              <a:rPr lang="en-US" dirty="0" err="1"/>
              <a:t>vermittelt</a:t>
            </a:r>
            <a:r>
              <a:rPr lang="en-US" dirty="0"/>
              <a:t>.</a:t>
            </a:r>
          </a:p>
          <a:p>
            <a:pPr marL="0"/>
            <a:endParaRPr lang="en-US" dirty="0">
              <a:solidFill>
                <a:schemeClr val="bg2"/>
              </a:solidFill>
            </a:endParaRPr>
          </a:p>
          <a:p>
            <a:pPr marL="0"/>
            <a:r>
              <a:rPr lang="en-US" dirty="0">
                <a:solidFill>
                  <a:schemeClr val="bg2"/>
                </a:solidFill>
                <a:hlinkClick r:id="rId2">
                  <a:extLst>
                    <a:ext uri="{A12FA001-AC4F-418D-AE19-62706E023703}">
                      <ahyp:hlinkClr xmlns:ahyp="http://schemas.microsoft.com/office/drawing/2018/hyperlinkcolor" val="tx"/>
                    </a:ext>
                  </a:extLst>
                </a:hlinkClick>
              </a:rPr>
              <a:t>Link </a:t>
            </a:r>
            <a:r>
              <a:rPr lang="en-US" dirty="0" err="1">
                <a:solidFill>
                  <a:schemeClr val="bg2"/>
                </a:solidFill>
                <a:hlinkClick r:id="rId2">
                  <a:extLst>
                    <a:ext uri="{A12FA001-AC4F-418D-AE19-62706E023703}">
                      <ahyp:hlinkClr xmlns:ahyp="http://schemas.microsoft.com/office/drawing/2018/hyperlinkcolor" val="tx"/>
                    </a:ext>
                  </a:extLst>
                </a:hlinkClick>
              </a:rPr>
              <a:t>zum</a:t>
            </a:r>
            <a:r>
              <a:rPr lang="en-US" dirty="0">
                <a:solidFill>
                  <a:schemeClr val="bg2"/>
                </a:solidFill>
                <a:hlinkClick r:id="rId2">
                  <a:extLst>
                    <a:ext uri="{A12FA001-AC4F-418D-AE19-62706E023703}">
                      <ahyp:hlinkClr xmlns:ahyp="http://schemas.microsoft.com/office/drawing/2018/hyperlinkcolor" val="tx"/>
                    </a:ext>
                  </a:extLst>
                </a:hlinkClick>
              </a:rPr>
              <a:t> Dementia Awareness Game</a:t>
            </a:r>
            <a:endParaRPr lang="en-IE" dirty="0">
              <a:solidFill>
                <a:schemeClr val="bg2"/>
              </a:solidFill>
            </a:endParaRPr>
          </a:p>
        </p:txBody>
      </p:sp>
      <p:sp>
        <p:nvSpPr>
          <p:cNvPr id="4" name="Text Placeholder 3">
            <a:extLst>
              <a:ext uri="{FF2B5EF4-FFF2-40B4-BE49-F238E27FC236}">
                <a16:creationId xmlns:a16="http://schemas.microsoft.com/office/drawing/2014/main" id="{B4E49349-E197-4BB0-9D59-A593D9CD7C10}"/>
              </a:ext>
            </a:extLst>
          </p:cNvPr>
          <p:cNvSpPr>
            <a:spLocks noGrp="1"/>
          </p:cNvSpPr>
          <p:nvPr>
            <p:ph type="body" sz="quarter" idx="16"/>
          </p:nvPr>
        </p:nvSpPr>
        <p:spPr>
          <a:xfrm>
            <a:off x="521413" y="558889"/>
            <a:ext cx="10808102" cy="582221"/>
          </a:xfrm>
        </p:spPr>
        <p:txBody>
          <a:bodyPr>
            <a:normAutofit lnSpcReduction="10000"/>
          </a:bodyPr>
          <a:lstStyle/>
          <a:p>
            <a:r>
              <a:rPr lang="de-AT" b="1" dirty="0"/>
              <a:t>Beispiele für geplante Digitalisierung</a:t>
            </a:r>
            <a:endParaRPr lang="en-IE" dirty="0"/>
          </a:p>
        </p:txBody>
      </p:sp>
    </p:spTree>
    <p:extLst>
      <p:ext uri="{BB962C8B-B14F-4D97-AF65-F5344CB8AC3E}">
        <p14:creationId xmlns:p14="http://schemas.microsoft.com/office/powerpoint/2010/main" val="1402834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6C886DA-59B6-4C30-B6A8-A4104EF7562B}"/>
              </a:ext>
            </a:extLst>
          </p:cNvPr>
          <p:cNvSpPr>
            <a:spLocks noGrp="1"/>
          </p:cNvSpPr>
          <p:nvPr>
            <p:ph type="body" sz="quarter" idx="18"/>
          </p:nvPr>
        </p:nvSpPr>
        <p:spPr>
          <a:xfrm>
            <a:off x="562740" y="1652736"/>
            <a:ext cx="10808102" cy="4109946"/>
          </a:xfrm>
        </p:spPr>
        <p:txBody>
          <a:bodyPr>
            <a:normAutofit lnSpcReduction="10000"/>
          </a:bodyPr>
          <a:lstStyle/>
          <a:p>
            <a:pPr marL="0"/>
            <a:r>
              <a:rPr lang="en-US" dirty="0"/>
              <a:t>Das</a:t>
            </a:r>
            <a:r>
              <a:rPr lang="en-US" b="1" dirty="0"/>
              <a:t> E-Service-Learning </a:t>
            </a:r>
            <a:r>
              <a:rPr lang="en-US" b="1" dirty="0" err="1"/>
              <a:t>Programm</a:t>
            </a:r>
            <a:r>
              <a:rPr lang="en-US" b="1" dirty="0"/>
              <a:t> der Universidad Nacional de </a:t>
            </a:r>
            <a:r>
              <a:rPr lang="en-US" b="1" dirty="0" err="1"/>
              <a:t>Educación</a:t>
            </a:r>
            <a:r>
              <a:rPr lang="en-US" b="1" dirty="0"/>
              <a:t> a </a:t>
            </a:r>
            <a:r>
              <a:rPr lang="en-US" b="1" dirty="0" err="1"/>
              <a:t>Distancia</a:t>
            </a:r>
            <a:r>
              <a:rPr lang="en-US" b="1" dirty="0"/>
              <a:t> </a:t>
            </a:r>
            <a:r>
              <a:rPr lang="en-US" dirty="0" err="1"/>
              <a:t>wurde</a:t>
            </a:r>
            <a:r>
              <a:rPr lang="en-US" dirty="0"/>
              <a:t> </a:t>
            </a:r>
            <a:r>
              <a:rPr lang="en-US" dirty="0" err="1"/>
              <a:t>als</a:t>
            </a:r>
            <a:r>
              <a:rPr lang="en-US" dirty="0"/>
              <a:t> E-Service-Learning-</a:t>
            </a:r>
            <a:r>
              <a:rPr lang="en-US" dirty="0" err="1"/>
              <a:t>Projekt</a:t>
            </a:r>
            <a:r>
              <a:rPr lang="en-US" dirty="0"/>
              <a:t> auf Basis </a:t>
            </a:r>
            <a:r>
              <a:rPr lang="en-US" dirty="0" err="1"/>
              <a:t>eines</a:t>
            </a:r>
            <a:r>
              <a:rPr lang="en-US" dirty="0"/>
              <a:t> </a:t>
            </a:r>
            <a:r>
              <a:rPr lang="en-US" dirty="0" err="1"/>
              <a:t>virtuellen</a:t>
            </a:r>
            <a:r>
              <a:rPr lang="en-US" dirty="0"/>
              <a:t> </a:t>
            </a:r>
            <a:r>
              <a:rPr lang="en-US" dirty="0" err="1"/>
              <a:t>Studierendenaustauschs</a:t>
            </a:r>
            <a:r>
              <a:rPr lang="en-US" dirty="0"/>
              <a:t> </a:t>
            </a:r>
            <a:r>
              <a:rPr lang="en-US" dirty="0" err="1"/>
              <a:t>konzipiert</a:t>
            </a:r>
            <a:r>
              <a:rPr lang="en-US" dirty="0"/>
              <a:t>. Daran </a:t>
            </a:r>
            <a:r>
              <a:rPr lang="en-US" dirty="0" err="1"/>
              <a:t>beteiligt</a:t>
            </a:r>
            <a:r>
              <a:rPr lang="en-US" dirty="0"/>
              <a:t> </a:t>
            </a:r>
            <a:r>
              <a:rPr lang="en-US" dirty="0" err="1"/>
              <a:t>waren</a:t>
            </a:r>
            <a:r>
              <a:rPr lang="en-US" dirty="0"/>
              <a:t> </a:t>
            </a:r>
            <a:r>
              <a:rPr lang="en-US" dirty="0" err="1"/>
              <a:t>Studierende</a:t>
            </a:r>
            <a:r>
              <a:rPr lang="en-US" dirty="0"/>
              <a:t> </a:t>
            </a:r>
            <a:r>
              <a:rPr lang="en-US" dirty="0" err="1"/>
              <a:t>aus</a:t>
            </a:r>
            <a:r>
              <a:rPr lang="en-US" dirty="0"/>
              <a:t> </a:t>
            </a:r>
            <a:r>
              <a:rPr lang="en-US" dirty="0" err="1"/>
              <a:t>Spanien</a:t>
            </a:r>
            <a:r>
              <a:rPr lang="en-US" dirty="0"/>
              <a:t> der UNED (Universidad Nacional de </a:t>
            </a:r>
            <a:r>
              <a:rPr lang="en-US" dirty="0" err="1"/>
              <a:t>Educación</a:t>
            </a:r>
            <a:r>
              <a:rPr lang="en-US" dirty="0"/>
              <a:t> a </a:t>
            </a:r>
            <a:r>
              <a:rPr lang="en-US" dirty="0" err="1"/>
              <a:t>Distancia</a:t>
            </a:r>
            <a:r>
              <a:rPr lang="en-US" dirty="0"/>
              <a:t>) und </a:t>
            </a:r>
            <a:r>
              <a:rPr lang="en-US" dirty="0" err="1"/>
              <a:t>Studierende</a:t>
            </a:r>
            <a:r>
              <a:rPr lang="en-US" dirty="0"/>
              <a:t> </a:t>
            </a:r>
            <a:r>
              <a:rPr lang="en-US" dirty="0" err="1"/>
              <a:t>aus</a:t>
            </a:r>
            <a:r>
              <a:rPr lang="en-US" dirty="0"/>
              <a:t> Afrika der ENS (Ecole </a:t>
            </a:r>
            <a:r>
              <a:rPr lang="en-US" dirty="0" err="1"/>
              <a:t>Normale</a:t>
            </a:r>
            <a:r>
              <a:rPr lang="en-US" dirty="0"/>
              <a:t> Supérieure) in Benin. </a:t>
            </a:r>
            <a:r>
              <a:rPr lang="en-US" dirty="0" err="1"/>
              <a:t>Letztere</a:t>
            </a:r>
            <a:r>
              <a:rPr lang="en-US" dirty="0"/>
              <a:t> </a:t>
            </a:r>
            <a:r>
              <a:rPr lang="en-US" dirty="0" err="1"/>
              <a:t>absolvierten</a:t>
            </a:r>
            <a:r>
              <a:rPr lang="en-US" dirty="0"/>
              <a:t> die </a:t>
            </a:r>
            <a:r>
              <a:rPr lang="en-US" dirty="0" err="1"/>
              <a:t>Ausbildung</a:t>
            </a:r>
            <a:r>
              <a:rPr lang="en-US" dirty="0"/>
              <a:t> </a:t>
            </a:r>
            <a:r>
              <a:rPr lang="en-US" dirty="0" err="1"/>
              <a:t>zur</a:t>
            </a:r>
            <a:r>
              <a:rPr lang="en-US" dirty="0"/>
              <a:t> </a:t>
            </a:r>
            <a:r>
              <a:rPr lang="en-US" dirty="0" err="1"/>
              <a:t>Spanischlehrer</a:t>
            </a:r>
            <a:r>
              <a:rPr lang="en-US" dirty="0"/>
              <a:t>*in. Die </a:t>
            </a:r>
            <a:r>
              <a:rPr lang="en-US" dirty="0" err="1"/>
              <a:t>Studierenden</a:t>
            </a:r>
            <a:r>
              <a:rPr lang="en-US" dirty="0"/>
              <a:t> </a:t>
            </a:r>
            <a:r>
              <a:rPr lang="en-US" dirty="0" err="1"/>
              <a:t>trafen</a:t>
            </a:r>
            <a:r>
              <a:rPr lang="en-US" dirty="0"/>
              <a:t> </a:t>
            </a:r>
            <a:r>
              <a:rPr lang="en-US" dirty="0" err="1"/>
              <a:t>sich</a:t>
            </a:r>
            <a:r>
              <a:rPr lang="en-US" dirty="0"/>
              <a:t> </a:t>
            </a:r>
            <a:r>
              <a:rPr lang="en-US" dirty="0" err="1"/>
              <a:t>ausschließlich</a:t>
            </a:r>
            <a:r>
              <a:rPr lang="en-US" dirty="0"/>
              <a:t> online. </a:t>
            </a:r>
            <a:r>
              <a:rPr lang="en-US" dirty="0" err="1"/>
              <a:t>Ziel</a:t>
            </a:r>
            <a:r>
              <a:rPr lang="en-US" dirty="0"/>
              <a:t> war es, </a:t>
            </a:r>
            <a:r>
              <a:rPr lang="en-US" dirty="0" err="1"/>
              <a:t>dass</a:t>
            </a:r>
            <a:r>
              <a:rPr lang="en-US" dirty="0"/>
              <a:t> die </a:t>
            </a:r>
            <a:r>
              <a:rPr lang="en-US" dirty="0" err="1"/>
              <a:t>Studierenden</a:t>
            </a:r>
            <a:r>
              <a:rPr lang="en-US" dirty="0"/>
              <a:t> </a:t>
            </a:r>
            <a:r>
              <a:rPr lang="en-US" dirty="0" err="1"/>
              <a:t>aus</a:t>
            </a:r>
            <a:r>
              <a:rPr lang="en-US" dirty="0"/>
              <a:t> Benin </a:t>
            </a:r>
            <a:r>
              <a:rPr lang="en-US" dirty="0" err="1"/>
              <a:t>ihre</a:t>
            </a:r>
            <a:r>
              <a:rPr lang="en-US" dirty="0"/>
              <a:t> </a:t>
            </a:r>
            <a:r>
              <a:rPr lang="en-US" dirty="0" err="1"/>
              <a:t>mündlichen</a:t>
            </a:r>
            <a:r>
              <a:rPr lang="en-US" dirty="0"/>
              <a:t> </a:t>
            </a:r>
            <a:r>
              <a:rPr lang="en-US" dirty="0" err="1"/>
              <a:t>Spanischkenntnisse</a:t>
            </a:r>
            <a:r>
              <a:rPr lang="en-US" dirty="0"/>
              <a:t> </a:t>
            </a:r>
            <a:r>
              <a:rPr lang="en-US" dirty="0" err="1"/>
              <a:t>verbessern</a:t>
            </a:r>
            <a:r>
              <a:rPr lang="en-US" dirty="0"/>
              <a:t> </a:t>
            </a:r>
            <a:r>
              <a:rPr lang="en-US" dirty="0" err="1"/>
              <a:t>konnten</a:t>
            </a:r>
            <a:r>
              <a:rPr lang="en-US" dirty="0"/>
              <a:t>, da </a:t>
            </a:r>
            <a:r>
              <a:rPr lang="en-US" dirty="0" err="1"/>
              <a:t>sie</a:t>
            </a:r>
            <a:r>
              <a:rPr lang="en-US" dirty="0"/>
              <a:t> </a:t>
            </a:r>
            <a:r>
              <a:rPr lang="en-US" dirty="0" err="1"/>
              <a:t>nicht</a:t>
            </a:r>
            <a:r>
              <a:rPr lang="en-US" dirty="0"/>
              <a:t> </a:t>
            </a:r>
            <a:r>
              <a:rPr lang="en-US" dirty="0" err="1"/>
              <a:t>über</a:t>
            </a:r>
            <a:r>
              <a:rPr lang="en-US" dirty="0"/>
              <a:t> die </a:t>
            </a:r>
            <a:r>
              <a:rPr lang="en-US" dirty="0" err="1"/>
              <a:t>finanziellen</a:t>
            </a:r>
            <a:r>
              <a:rPr lang="en-US" dirty="0"/>
              <a:t> Mittel </a:t>
            </a:r>
            <a:r>
              <a:rPr lang="en-US" dirty="0" err="1"/>
              <a:t>verfügten</a:t>
            </a:r>
            <a:r>
              <a:rPr lang="en-US" dirty="0"/>
              <a:t>, um in </a:t>
            </a:r>
            <a:r>
              <a:rPr lang="en-US" dirty="0" err="1"/>
              <a:t>spanischsprachige</a:t>
            </a:r>
            <a:r>
              <a:rPr lang="en-US" dirty="0"/>
              <a:t> Länder </a:t>
            </a:r>
            <a:r>
              <a:rPr lang="en-US" dirty="0" err="1"/>
              <a:t>zu</a:t>
            </a:r>
            <a:r>
              <a:rPr lang="en-US" dirty="0"/>
              <a:t> </a:t>
            </a:r>
            <a:r>
              <a:rPr lang="en-US" dirty="0" err="1"/>
              <a:t>reisen</a:t>
            </a:r>
            <a:r>
              <a:rPr lang="en-US" dirty="0"/>
              <a:t>.</a:t>
            </a:r>
          </a:p>
          <a:p>
            <a:pPr marL="0"/>
            <a:endParaRPr lang="en-US" dirty="0"/>
          </a:p>
          <a:p>
            <a:pPr marL="0"/>
            <a:r>
              <a:rPr lang="en-US" dirty="0">
                <a:solidFill>
                  <a:schemeClr val="bg2"/>
                </a:solidFill>
                <a:hlinkClick r:id="rId2">
                  <a:extLst>
                    <a:ext uri="{A12FA001-AC4F-418D-AE19-62706E023703}">
                      <ahyp:hlinkClr xmlns:ahyp="http://schemas.microsoft.com/office/drawing/2018/hyperlinkcolor" val="tx"/>
                    </a:ext>
                  </a:extLst>
                </a:hlinkClick>
              </a:rPr>
              <a:t>Link </a:t>
            </a:r>
            <a:r>
              <a:rPr lang="en-US" dirty="0" err="1">
                <a:solidFill>
                  <a:schemeClr val="bg2"/>
                </a:solidFill>
                <a:hlinkClick r:id="rId2">
                  <a:extLst>
                    <a:ext uri="{A12FA001-AC4F-418D-AE19-62706E023703}">
                      <ahyp:hlinkClr xmlns:ahyp="http://schemas.microsoft.com/office/drawing/2018/hyperlinkcolor" val="tx"/>
                    </a:ext>
                  </a:extLst>
                </a:hlinkClick>
              </a:rPr>
              <a:t>zum</a:t>
            </a:r>
            <a:r>
              <a:rPr lang="en-US" dirty="0">
                <a:solidFill>
                  <a:schemeClr val="bg2"/>
                </a:solidFill>
                <a:hlinkClick r:id="rId2">
                  <a:extLst>
                    <a:ext uri="{A12FA001-AC4F-418D-AE19-62706E023703}">
                      <ahyp:hlinkClr xmlns:ahyp="http://schemas.microsoft.com/office/drawing/2018/hyperlinkcolor" val="tx"/>
                    </a:ext>
                  </a:extLst>
                </a:hlinkClick>
              </a:rPr>
              <a:t> E-Service-Learning </a:t>
            </a:r>
            <a:r>
              <a:rPr lang="en-US" dirty="0" err="1">
                <a:solidFill>
                  <a:schemeClr val="bg2"/>
                </a:solidFill>
                <a:hlinkClick r:id="rId2">
                  <a:extLst>
                    <a:ext uri="{A12FA001-AC4F-418D-AE19-62706E023703}">
                      <ahyp:hlinkClr xmlns:ahyp="http://schemas.microsoft.com/office/drawing/2018/hyperlinkcolor" val="tx"/>
                    </a:ext>
                  </a:extLst>
                </a:hlinkClick>
              </a:rPr>
              <a:t>Programm</a:t>
            </a:r>
            <a:r>
              <a:rPr lang="en-US" dirty="0">
                <a:solidFill>
                  <a:schemeClr val="bg2"/>
                </a:solidFill>
                <a:hlinkClick r:id="rId2">
                  <a:extLst>
                    <a:ext uri="{A12FA001-AC4F-418D-AE19-62706E023703}">
                      <ahyp:hlinkClr xmlns:ahyp="http://schemas.microsoft.com/office/drawing/2018/hyperlinkcolor" val="tx"/>
                    </a:ext>
                  </a:extLst>
                </a:hlinkClick>
              </a:rPr>
              <a:t> der Universidad Nacional de </a:t>
            </a:r>
            <a:r>
              <a:rPr lang="en-US" dirty="0" err="1">
                <a:solidFill>
                  <a:schemeClr val="bg2"/>
                </a:solidFill>
                <a:hlinkClick r:id="rId2">
                  <a:extLst>
                    <a:ext uri="{A12FA001-AC4F-418D-AE19-62706E023703}">
                      <ahyp:hlinkClr xmlns:ahyp="http://schemas.microsoft.com/office/drawing/2018/hyperlinkcolor" val="tx"/>
                    </a:ext>
                  </a:extLst>
                </a:hlinkClick>
              </a:rPr>
              <a:t>Educación</a:t>
            </a:r>
            <a:r>
              <a:rPr lang="en-US" dirty="0">
                <a:solidFill>
                  <a:schemeClr val="bg2"/>
                </a:solidFill>
                <a:hlinkClick r:id="rId2">
                  <a:extLst>
                    <a:ext uri="{A12FA001-AC4F-418D-AE19-62706E023703}">
                      <ahyp:hlinkClr xmlns:ahyp="http://schemas.microsoft.com/office/drawing/2018/hyperlinkcolor" val="tx"/>
                    </a:ext>
                  </a:extLst>
                </a:hlinkClick>
              </a:rPr>
              <a:t> a </a:t>
            </a:r>
            <a:r>
              <a:rPr lang="en-US" dirty="0" err="1">
                <a:solidFill>
                  <a:schemeClr val="bg2"/>
                </a:solidFill>
                <a:hlinkClick r:id="rId2">
                  <a:extLst>
                    <a:ext uri="{A12FA001-AC4F-418D-AE19-62706E023703}">
                      <ahyp:hlinkClr xmlns:ahyp="http://schemas.microsoft.com/office/drawing/2018/hyperlinkcolor" val="tx"/>
                    </a:ext>
                  </a:extLst>
                </a:hlinkClick>
              </a:rPr>
              <a:t>Distancia</a:t>
            </a:r>
            <a:endParaRPr lang="en-US" dirty="0">
              <a:solidFill>
                <a:schemeClr val="bg2"/>
              </a:solidFill>
            </a:endParaRPr>
          </a:p>
          <a:p>
            <a:pPr marL="0"/>
            <a:endParaRPr lang="en-US" dirty="0"/>
          </a:p>
          <a:p>
            <a:endParaRPr lang="en-IE" dirty="0"/>
          </a:p>
        </p:txBody>
      </p:sp>
      <p:sp>
        <p:nvSpPr>
          <p:cNvPr id="6" name="Text Placeholder 3">
            <a:extLst>
              <a:ext uri="{FF2B5EF4-FFF2-40B4-BE49-F238E27FC236}">
                <a16:creationId xmlns:a16="http://schemas.microsoft.com/office/drawing/2014/main" id="{B47D50A0-EFB6-2D13-6025-D84387B19371}"/>
              </a:ext>
            </a:extLst>
          </p:cNvPr>
          <p:cNvSpPr txBox="1">
            <a:spLocks/>
          </p:cNvSpPr>
          <p:nvPr/>
        </p:nvSpPr>
        <p:spPr>
          <a:xfrm>
            <a:off x="521413" y="558889"/>
            <a:ext cx="10808102" cy="582221"/>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AT" b="1" dirty="0"/>
              <a:t>Beispiele für geplante Digitalisierung</a:t>
            </a:r>
            <a:endParaRPr lang="en-IE" dirty="0"/>
          </a:p>
        </p:txBody>
      </p:sp>
    </p:spTree>
    <p:extLst>
      <p:ext uri="{BB962C8B-B14F-4D97-AF65-F5344CB8AC3E}">
        <p14:creationId xmlns:p14="http://schemas.microsoft.com/office/powerpoint/2010/main" val="3612760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70D2DF-7164-44F5-BAC8-8E6E51D01E0B}"/>
              </a:ext>
            </a:extLst>
          </p:cNvPr>
          <p:cNvSpPr>
            <a:spLocks noGrp="1"/>
          </p:cNvSpPr>
          <p:nvPr>
            <p:ph type="body" sz="quarter" idx="18"/>
          </p:nvPr>
        </p:nvSpPr>
        <p:spPr>
          <a:xfrm>
            <a:off x="734714" y="1468322"/>
            <a:ext cx="10647989" cy="4385825"/>
          </a:xfrm>
        </p:spPr>
        <p:txBody>
          <a:bodyPr>
            <a:noAutofit/>
          </a:bodyPr>
          <a:lstStyle/>
          <a:p>
            <a:pPr marL="0" algn="just"/>
            <a:r>
              <a:rPr lang="en-US" sz="2000" b="1" dirty="0" err="1"/>
              <a:t>Notwendige</a:t>
            </a:r>
            <a:r>
              <a:rPr lang="en-US" sz="2000" b="1" dirty="0"/>
              <a:t> </a:t>
            </a:r>
            <a:r>
              <a:rPr lang="en-US" sz="2000" b="1" dirty="0" err="1"/>
              <a:t>Digitalisierung</a:t>
            </a:r>
            <a:r>
              <a:rPr lang="en-US" sz="2000" b="1" dirty="0"/>
              <a:t> </a:t>
            </a:r>
            <a:r>
              <a:rPr lang="en-US" sz="2000" dirty="0" err="1"/>
              <a:t>findet</a:t>
            </a:r>
            <a:r>
              <a:rPr lang="en-US" sz="2000" dirty="0"/>
              <a:t> </a:t>
            </a:r>
            <a:r>
              <a:rPr lang="en-US" sz="2000" dirty="0" err="1"/>
              <a:t>als</a:t>
            </a:r>
            <a:r>
              <a:rPr lang="en-US" sz="2000" dirty="0"/>
              <a:t> </a:t>
            </a:r>
            <a:r>
              <a:rPr lang="en-US" sz="2000" dirty="0" err="1"/>
              <a:t>Reaktion</a:t>
            </a:r>
            <a:r>
              <a:rPr lang="en-US" sz="2000" dirty="0"/>
              <a:t> auf </a:t>
            </a:r>
            <a:r>
              <a:rPr lang="en-US" sz="2000" dirty="0" err="1"/>
              <a:t>äußerliche</a:t>
            </a:r>
            <a:r>
              <a:rPr lang="en-US" sz="2000" dirty="0"/>
              <a:t> </a:t>
            </a:r>
            <a:r>
              <a:rPr lang="en-US" sz="2000" dirty="0" err="1"/>
              <a:t>Veränderungen</a:t>
            </a:r>
            <a:r>
              <a:rPr lang="en-US" sz="2000" dirty="0"/>
              <a:t> </a:t>
            </a:r>
            <a:r>
              <a:rPr lang="en-US" sz="2000" dirty="0" err="1"/>
              <a:t>statt</a:t>
            </a:r>
            <a:r>
              <a:rPr lang="en-US" sz="2000" dirty="0"/>
              <a:t>, </a:t>
            </a:r>
            <a:r>
              <a:rPr lang="en-US" sz="2000" dirty="0" err="1"/>
              <a:t>wie</a:t>
            </a:r>
            <a:r>
              <a:rPr lang="en-US" sz="2000" dirty="0"/>
              <a:t> </a:t>
            </a:r>
            <a:r>
              <a:rPr lang="en-US" sz="2000" dirty="0" err="1"/>
              <a:t>sie</a:t>
            </a:r>
            <a:r>
              <a:rPr lang="en-US" sz="2000" dirty="0"/>
              <a:t> z. B. </a:t>
            </a:r>
            <a:r>
              <a:rPr lang="en-US" sz="2000" dirty="0" err="1"/>
              <a:t>durch</a:t>
            </a:r>
            <a:r>
              <a:rPr lang="en-US" sz="2000" dirty="0"/>
              <a:t> die COVID-19 </a:t>
            </a:r>
            <a:r>
              <a:rPr lang="en-US" sz="2000" dirty="0" err="1"/>
              <a:t>Pandemie</a:t>
            </a:r>
            <a:r>
              <a:rPr lang="en-US" sz="2000" dirty="0"/>
              <a:t> </a:t>
            </a:r>
            <a:r>
              <a:rPr lang="en-US" sz="2000" dirty="0" err="1"/>
              <a:t>entstanden</a:t>
            </a:r>
            <a:r>
              <a:rPr lang="en-US" sz="2000" dirty="0"/>
              <a:t> </a:t>
            </a:r>
            <a:r>
              <a:rPr lang="en-US" sz="2000" dirty="0" err="1"/>
              <a:t>sind</a:t>
            </a:r>
            <a:r>
              <a:rPr lang="en-US" sz="2000" dirty="0"/>
              <a:t>. Als Menschen </a:t>
            </a:r>
            <a:r>
              <a:rPr lang="en-US" sz="2000" dirty="0" err="1"/>
              <a:t>nicht</a:t>
            </a:r>
            <a:r>
              <a:rPr lang="en-US" sz="2000" dirty="0"/>
              <a:t> </a:t>
            </a:r>
            <a:r>
              <a:rPr lang="en-US" sz="2000" dirty="0" err="1"/>
              <a:t>mehr</a:t>
            </a:r>
            <a:r>
              <a:rPr lang="en-US" sz="2000" dirty="0"/>
              <a:t> </a:t>
            </a:r>
            <a:r>
              <a:rPr lang="en-US" sz="2000" dirty="0" err="1"/>
              <a:t>vor</a:t>
            </a:r>
            <a:r>
              <a:rPr lang="en-US" sz="2000" dirty="0"/>
              <a:t> Ort </a:t>
            </a:r>
            <a:r>
              <a:rPr lang="en-US" sz="2000" dirty="0" err="1"/>
              <a:t>zusammenkommen</a:t>
            </a:r>
            <a:r>
              <a:rPr lang="en-US" sz="2000" dirty="0"/>
              <a:t> </a:t>
            </a:r>
            <a:r>
              <a:rPr lang="en-US" sz="2000" dirty="0" err="1"/>
              <a:t>konnten</a:t>
            </a:r>
            <a:r>
              <a:rPr lang="en-US" sz="2000" dirty="0"/>
              <a:t>, </a:t>
            </a:r>
            <a:r>
              <a:rPr lang="en-US" sz="2000" dirty="0" err="1"/>
              <a:t>wurden</a:t>
            </a:r>
            <a:r>
              <a:rPr lang="en-US" sz="2000" dirty="0"/>
              <a:t> </a:t>
            </a:r>
            <a:r>
              <a:rPr lang="en-US" sz="2000" dirty="0" err="1"/>
              <a:t>digitale</a:t>
            </a:r>
            <a:r>
              <a:rPr lang="en-US" sz="2000" dirty="0"/>
              <a:t> </a:t>
            </a:r>
            <a:r>
              <a:rPr lang="en-US" sz="2000" dirty="0" err="1"/>
              <a:t>Lösungen</a:t>
            </a:r>
            <a:r>
              <a:rPr lang="en-US" sz="2000" dirty="0"/>
              <a:t> </a:t>
            </a:r>
            <a:r>
              <a:rPr lang="en-US" sz="2000" dirty="0" err="1"/>
              <a:t>geschaffen</a:t>
            </a:r>
            <a:r>
              <a:rPr lang="en-US" sz="2000" dirty="0"/>
              <a:t>, </a:t>
            </a:r>
            <a:r>
              <a:rPr lang="en-US" sz="2000" dirty="0" err="1"/>
              <a:t>sodass</a:t>
            </a:r>
            <a:r>
              <a:rPr lang="en-US" sz="2000" dirty="0"/>
              <a:t> </a:t>
            </a:r>
            <a:r>
              <a:rPr lang="en-US" sz="2000" dirty="0" err="1"/>
              <a:t>eine</a:t>
            </a:r>
            <a:r>
              <a:rPr lang="en-US" sz="2000" dirty="0"/>
              <a:t> </a:t>
            </a:r>
            <a:r>
              <a:rPr lang="en-US" sz="2000" dirty="0" err="1"/>
              <a:t>Begegnung</a:t>
            </a:r>
            <a:r>
              <a:rPr lang="en-US" sz="2000" dirty="0"/>
              <a:t> </a:t>
            </a:r>
            <a:r>
              <a:rPr lang="en-US" sz="2000" dirty="0" err="1"/>
              <a:t>im</a:t>
            </a:r>
            <a:r>
              <a:rPr lang="en-US" sz="2000" dirty="0"/>
              <a:t> </a:t>
            </a:r>
            <a:r>
              <a:rPr lang="en-US" sz="2000" dirty="0" err="1"/>
              <a:t>digitalen</a:t>
            </a:r>
            <a:r>
              <a:rPr lang="en-US" sz="2000" dirty="0"/>
              <a:t> </a:t>
            </a:r>
            <a:r>
              <a:rPr lang="en-US" sz="2000" dirty="0" err="1"/>
              <a:t>Raum</a:t>
            </a:r>
            <a:r>
              <a:rPr lang="en-US" sz="2000" dirty="0"/>
              <a:t> </a:t>
            </a:r>
            <a:r>
              <a:rPr lang="en-US" sz="2000" dirty="0" err="1"/>
              <a:t>möglich</a:t>
            </a:r>
            <a:r>
              <a:rPr lang="en-US" sz="2000" dirty="0"/>
              <a:t> </a:t>
            </a:r>
            <a:r>
              <a:rPr lang="en-US" sz="2000" dirty="0" err="1"/>
              <a:t>wurde</a:t>
            </a:r>
            <a:r>
              <a:rPr lang="en-US" sz="2000" dirty="0"/>
              <a:t>. </a:t>
            </a:r>
            <a:r>
              <a:rPr lang="en-US" sz="2000" dirty="0" err="1"/>
              <a:t>Beispiele</a:t>
            </a:r>
            <a:r>
              <a:rPr lang="en-US" sz="2000" dirty="0"/>
              <a:t> </a:t>
            </a:r>
            <a:r>
              <a:rPr lang="en-US" sz="2000" dirty="0" err="1"/>
              <a:t>dafür</a:t>
            </a:r>
            <a:r>
              <a:rPr lang="en-US" sz="2000" dirty="0"/>
              <a:t> </a:t>
            </a:r>
            <a:r>
              <a:rPr lang="en-US" sz="2000" dirty="0" err="1"/>
              <a:t>sind</a:t>
            </a:r>
            <a:r>
              <a:rPr lang="en-US" sz="2000" dirty="0"/>
              <a:t> </a:t>
            </a:r>
            <a:r>
              <a:rPr lang="en-US" sz="2000" dirty="0" err="1"/>
              <a:t>Fallstudien</a:t>
            </a:r>
            <a:r>
              <a:rPr lang="en-US" sz="2000" dirty="0"/>
              <a:t> </a:t>
            </a:r>
            <a:r>
              <a:rPr lang="en-US" sz="2000" dirty="0" err="1"/>
              <a:t>über</a:t>
            </a:r>
            <a:r>
              <a:rPr lang="en-US" sz="2000" dirty="0"/>
              <a:t> die Free Legal Advice Society (FLAC Society, </a:t>
            </a:r>
            <a:r>
              <a:rPr lang="en-US" sz="2000" dirty="0" err="1"/>
              <a:t>Irland</a:t>
            </a:r>
            <a:r>
              <a:rPr lang="en-US" sz="2000" dirty="0"/>
              <a:t>) und das </a:t>
            </a:r>
            <a:r>
              <a:rPr lang="en-US" sz="2000" dirty="0" err="1"/>
              <a:t>Freiwilligenprojekt</a:t>
            </a:r>
            <a:r>
              <a:rPr lang="en-US" sz="2000" dirty="0"/>
              <a:t> der Universität Klagenfurt für die Caritas </a:t>
            </a:r>
            <a:r>
              <a:rPr lang="en-US" sz="2000" dirty="0" err="1"/>
              <a:t>zählt</a:t>
            </a:r>
            <a:r>
              <a:rPr lang="en-US" sz="2000" dirty="0"/>
              <a:t>.</a:t>
            </a:r>
          </a:p>
          <a:p>
            <a:pPr marL="0" algn="just"/>
            <a:r>
              <a:rPr lang="en-US" sz="2000" dirty="0"/>
              <a:t>Die </a:t>
            </a:r>
            <a:r>
              <a:rPr lang="en-US" sz="2000" b="1" dirty="0"/>
              <a:t>Free Legal Advice Society (FLAC) </a:t>
            </a:r>
            <a:r>
              <a:rPr lang="en-US" sz="2000" dirty="0"/>
              <a:t>am Athlone Institute of Technology (AIT) in </a:t>
            </a:r>
            <a:r>
              <a:rPr lang="en-US" sz="2000" dirty="0" err="1"/>
              <a:t>Irland</a:t>
            </a:r>
            <a:r>
              <a:rPr lang="en-US" sz="2000" dirty="0"/>
              <a:t> </a:t>
            </a:r>
            <a:r>
              <a:rPr lang="en-US" sz="2000" dirty="0" err="1"/>
              <a:t>bietet</a:t>
            </a:r>
            <a:r>
              <a:rPr lang="en-US" sz="2000" dirty="0"/>
              <a:t> </a:t>
            </a:r>
            <a:r>
              <a:rPr lang="en-US" sz="2000" dirty="0" err="1"/>
              <a:t>einen</a:t>
            </a:r>
            <a:r>
              <a:rPr lang="en-US" sz="2000" dirty="0"/>
              <a:t> </a:t>
            </a:r>
            <a:r>
              <a:rPr lang="en-US" sz="2000" dirty="0" err="1"/>
              <a:t>Auskunftsservice</a:t>
            </a:r>
            <a:r>
              <a:rPr lang="en-US" sz="2000" dirty="0"/>
              <a:t> für </a:t>
            </a:r>
            <a:r>
              <a:rPr lang="en-US" sz="2000" dirty="0" err="1"/>
              <a:t>rechtliche</a:t>
            </a:r>
            <a:r>
              <a:rPr lang="en-US" sz="2000" dirty="0"/>
              <a:t> </a:t>
            </a:r>
            <a:r>
              <a:rPr lang="en-US" sz="2000" dirty="0" err="1"/>
              <a:t>Fragen</a:t>
            </a:r>
            <a:r>
              <a:rPr lang="en-US" sz="2000" dirty="0"/>
              <a:t> an. </a:t>
            </a:r>
            <a:r>
              <a:rPr lang="en-US" sz="2000" dirty="0" err="1"/>
              <a:t>Studierende</a:t>
            </a:r>
            <a:r>
              <a:rPr lang="en-US" sz="2000" dirty="0"/>
              <a:t>, die </a:t>
            </a:r>
            <a:r>
              <a:rPr lang="en-US" sz="2000" dirty="0" err="1"/>
              <a:t>ihre</a:t>
            </a:r>
            <a:r>
              <a:rPr lang="en-US" sz="2000" dirty="0"/>
              <a:t> </a:t>
            </a:r>
            <a:r>
              <a:rPr lang="en-US" sz="2000" dirty="0" err="1"/>
              <a:t>wachsenden</a:t>
            </a:r>
            <a:r>
              <a:rPr lang="en-US" sz="2000" dirty="0"/>
              <a:t> </a:t>
            </a:r>
            <a:r>
              <a:rPr lang="en-US" sz="2000" dirty="0" err="1"/>
              <a:t>juristischen</a:t>
            </a:r>
            <a:r>
              <a:rPr lang="en-US" sz="2000" dirty="0"/>
              <a:t> </a:t>
            </a:r>
            <a:r>
              <a:rPr lang="en-US" sz="2000" dirty="0" err="1"/>
              <a:t>Kenntnisse</a:t>
            </a:r>
            <a:r>
              <a:rPr lang="en-US" sz="2000" dirty="0"/>
              <a:t> </a:t>
            </a:r>
            <a:r>
              <a:rPr lang="en-US" sz="2000" dirty="0" err="1"/>
              <a:t>vertiefen</a:t>
            </a:r>
            <a:r>
              <a:rPr lang="en-US" sz="2000" dirty="0"/>
              <a:t> </a:t>
            </a:r>
            <a:r>
              <a:rPr lang="en-US" sz="2000" dirty="0" err="1"/>
              <a:t>wollen</a:t>
            </a:r>
            <a:r>
              <a:rPr lang="en-US" sz="2000" dirty="0"/>
              <a:t>, </a:t>
            </a:r>
            <a:r>
              <a:rPr lang="en-US" sz="2000" dirty="0" err="1"/>
              <a:t>haben</a:t>
            </a:r>
            <a:r>
              <a:rPr lang="en-US" sz="2000" dirty="0"/>
              <a:t> die </a:t>
            </a:r>
            <a:r>
              <a:rPr lang="en-US" sz="2000" dirty="0" err="1"/>
              <a:t>Möglichkeit</a:t>
            </a:r>
            <a:r>
              <a:rPr lang="en-US" sz="2000" dirty="0"/>
              <a:t>, </a:t>
            </a:r>
            <a:r>
              <a:rPr lang="en-US" sz="2000" dirty="0" err="1"/>
              <a:t>sich</a:t>
            </a:r>
            <a:r>
              <a:rPr lang="en-US" sz="2000" dirty="0"/>
              <a:t> in der FLAC Society </a:t>
            </a:r>
            <a:r>
              <a:rPr lang="en-US" sz="2000" dirty="0" err="1"/>
              <a:t>zu</a:t>
            </a:r>
            <a:r>
              <a:rPr lang="en-US" sz="2000" dirty="0"/>
              <a:t> </a:t>
            </a:r>
            <a:r>
              <a:rPr lang="en-US" sz="2000" dirty="0" err="1"/>
              <a:t>engagieren</a:t>
            </a:r>
            <a:r>
              <a:rPr lang="en-US" sz="2000" dirty="0"/>
              <a:t>, </a:t>
            </a:r>
            <a:r>
              <a:rPr lang="en-US" sz="2000" dirty="0" err="1"/>
              <a:t>indem</a:t>
            </a:r>
            <a:r>
              <a:rPr lang="en-US" sz="2000" dirty="0"/>
              <a:t> </a:t>
            </a:r>
            <a:r>
              <a:rPr lang="en-US" sz="2000" dirty="0" err="1"/>
              <a:t>sie</a:t>
            </a:r>
            <a:r>
              <a:rPr lang="en-US" sz="2000" dirty="0"/>
              <a:t> </a:t>
            </a:r>
            <a:r>
              <a:rPr lang="en-US" sz="2000" dirty="0" err="1"/>
              <a:t>ihr</a:t>
            </a:r>
            <a:r>
              <a:rPr lang="en-US" sz="2000" dirty="0"/>
              <a:t> </a:t>
            </a:r>
            <a:r>
              <a:rPr lang="en-US" sz="2000" dirty="0" err="1"/>
              <a:t>Rechtswissen</a:t>
            </a:r>
            <a:r>
              <a:rPr lang="en-US" sz="2000" dirty="0"/>
              <a:t> </a:t>
            </a:r>
            <a:r>
              <a:rPr lang="en-US" sz="2000" dirty="0" err="1"/>
              <a:t>Auskunftssuchenden</a:t>
            </a:r>
            <a:r>
              <a:rPr lang="en-US" sz="2000" dirty="0"/>
              <a:t> </a:t>
            </a:r>
            <a:r>
              <a:rPr lang="en-US" sz="2000" dirty="0" err="1"/>
              <a:t>zu</a:t>
            </a:r>
            <a:r>
              <a:rPr lang="en-US" sz="2000" dirty="0"/>
              <a:t> </a:t>
            </a:r>
            <a:r>
              <a:rPr lang="en-US" sz="2000" dirty="0" err="1"/>
              <a:t>Verfügung</a:t>
            </a:r>
            <a:r>
              <a:rPr lang="en-US" sz="2000" dirty="0"/>
              <a:t> </a:t>
            </a:r>
            <a:r>
              <a:rPr lang="en-US" sz="2000" dirty="0" err="1"/>
              <a:t>stellen</a:t>
            </a:r>
            <a:r>
              <a:rPr lang="en-US" sz="2000" dirty="0"/>
              <a:t>. </a:t>
            </a:r>
            <a:r>
              <a:rPr lang="en-US" sz="2000" dirty="0" err="1"/>
              <a:t>Seit</a:t>
            </a:r>
            <a:r>
              <a:rPr lang="en-US" sz="2000" dirty="0"/>
              <a:t> der COVID-19 </a:t>
            </a:r>
            <a:r>
              <a:rPr lang="en-US" sz="2000" dirty="0" err="1"/>
              <a:t>Pandemie</a:t>
            </a:r>
            <a:r>
              <a:rPr lang="en-US" sz="2000" dirty="0"/>
              <a:t> hat die FLAC Society </a:t>
            </a:r>
            <a:r>
              <a:rPr lang="en-US" sz="2000" dirty="0" err="1"/>
              <a:t>digitale</a:t>
            </a:r>
            <a:r>
              <a:rPr lang="en-US" sz="2000" dirty="0"/>
              <a:t> </a:t>
            </a:r>
            <a:r>
              <a:rPr lang="en-US" sz="2000" dirty="0" err="1"/>
              <a:t>Technologien</a:t>
            </a:r>
            <a:r>
              <a:rPr lang="en-US" sz="2000" dirty="0"/>
              <a:t> in </a:t>
            </a:r>
            <a:r>
              <a:rPr lang="en-US" sz="2000" dirty="0" err="1"/>
              <a:t>ihr</a:t>
            </a:r>
            <a:r>
              <a:rPr lang="en-US" sz="2000" dirty="0"/>
              <a:t> </a:t>
            </a:r>
            <a:r>
              <a:rPr lang="en-US" sz="2000" dirty="0" err="1"/>
              <a:t>Angebot</a:t>
            </a:r>
            <a:r>
              <a:rPr lang="en-US" sz="2000" dirty="0"/>
              <a:t> </a:t>
            </a:r>
            <a:r>
              <a:rPr lang="en-US" sz="2000" dirty="0" err="1"/>
              <a:t>aufgenommen</a:t>
            </a:r>
            <a:r>
              <a:rPr lang="en-US" sz="2000" dirty="0"/>
              <a:t>. Sie </a:t>
            </a:r>
            <a:r>
              <a:rPr lang="en-US" sz="2000" dirty="0" err="1"/>
              <a:t>bietet</a:t>
            </a:r>
            <a:r>
              <a:rPr lang="en-US" sz="2000" dirty="0"/>
              <a:t> </a:t>
            </a:r>
            <a:r>
              <a:rPr lang="en-US" sz="2000" dirty="0" err="1"/>
              <a:t>ihren</a:t>
            </a:r>
            <a:r>
              <a:rPr lang="en-US" sz="2000" dirty="0"/>
              <a:t> </a:t>
            </a:r>
            <a:r>
              <a:rPr lang="en-US" sz="2000" dirty="0" err="1"/>
              <a:t>Auskunftsservice</a:t>
            </a:r>
            <a:r>
              <a:rPr lang="en-US" sz="2000" dirty="0"/>
              <a:t> </a:t>
            </a:r>
            <a:r>
              <a:rPr lang="en-US" sz="2000" dirty="0" err="1"/>
              <a:t>weiterhin</a:t>
            </a:r>
            <a:r>
              <a:rPr lang="en-US" sz="2000" dirty="0"/>
              <a:t> an und </a:t>
            </a:r>
            <a:r>
              <a:rPr lang="en-US" sz="2000" dirty="0" err="1"/>
              <a:t>nutzt</a:t>
            </a:r>
            <a:r>
              <a:rPr lang="en-US" sz="2000" dirty="0"/>
              <a:t> </a:t>
            </a:r>
            <a:r>
              <a:rPr lang="en-US" sz="2000" dirty="0" err="1"/>
              <a:t>dazu</a:t>
            </a:r>
            <a:r>
              <a:rPr lang="en-US" sz="2000" dirty="0"/>
              <a:t> </a:t>
            </a:r>
            <a:r>
              <a:rPr lang="en-US" sz="2000" dirty="0" err="1"/>
              <a:t>zusätzlich</a:t>
            </a:r>
            <a:r>
              <a:rPr lang="en-US" sz="2000" dirty="0"/>
              <a:t> Online-</a:t>
            </a:r>
            <a:r>
              <a:rPr lang="en-US" sz="2000" dirty="0" err="1"/>
              <a:t>Anrufe</a:t>
            </a:r>
            <a:r>
              <a:rPr lang="en-US" sz="2000" dirty="0"/>
              <a:t> und </a:t>
            </a:r>
            <a:r>
              <a:rPr lang="en-US" sz="2000" dirty="0" err="1"/>
              <a:t>Videomeetings</a:t>
            </a:r>
            <a:r>
              <a:rPr lang="en-US" sz="2000" dirty="0"/>
              <a:t>.</a:t>
            </a:r>
          </a:p>
          <a:p>
            <a:pPr marL="0" algn="just"/>
            <a:endParaRPr lang="en-US" sz="2000" dirty="0"/>
          </a:p>
          <a:p>
            <a:pPr marL="0"/>
            <a:r>
              <a:rPr lang="en-US" sz="2200" dirty="0">
                <a:solidFill>
                  <a:schemeClr val="bg2"/>
                </a:solidFill>
                <a:hlinkClick r:id="rId2">
                  <a:extLst>
                    <a:ext uri="{A12FA001-AC4F-418D-AE19-62706E023703}">
                      <ahyp:hlinkClr xmlns:ahyp="http://schemas.microsoft.com/office/drawing/2018/hyperlinkcolor" val="tx"/>
                    </a:ext>
                  </a:extLst>
                </a:hlinkClick>
              </a:rPr>
              <a:t>Link </a:t>
            </a:r>
            <a:r>
              <a:rPr lang="en-US" sz="2200" dirty="0" err="1">
                <a:solidFill>
                  <a:schemeClr val="bg2"/>
                </a:solidFill>
                <a:hlinkClick r:id="rId2">
                  <a:extLst>
                    <a:ext uri="{A12FA001-AC4F-418D-AE19-62706E023703}">
                      <ahyp:hlinkClr xmlns:ahyp="http://schemas.microsoft.com/office/drawing/2018/hyperlinkcolor" val="tx"/>
                    </a:ext>
                  </a:extLst>
                </a:hlinkClick>
              </a:rPr>
              <a:t>zur</a:t>
            </a:r>
            <a:r>
              <a:rPr lang="en-US" sz="2200" dirty="0">
                <a:solidFill>
                  <a:schemeClr val="bg2"/>
                </a:solidFill>
                <a:hlinkClick r:id="rId2">
                  <a:extLst>
                    <a:ext uri="{A12FA001-AC4F-418D-AE19-62706E023703}">
                      <ahyp:hlinkClr xmlns:ahyp="http://schemas.microsoft.com/office/drawing/2018/hyperlinkcolor" val="tx"/>
                    </a:ext>
                  </a:extLst>
                </a:hlinkClick>
              </a:rPr>
              <a:t> FLAC Society</a:t>
            </a:r>
            <a:endParaRPr lang="en-US" sz="2200" dirty="0">
              <a:solidFill>
                <a:schemeClr val="bg2"/>
              </a:solidFill>
            </a:endParaRPr>
          </a:p>
          <a:p>
            <a:pPr marL="0"/>
            <a:endParaRPr lang="en-US" sz="2200" dirty="0"/>
          </a:p>
        </p:txBody>
      </p:sp>
      <p:sp>
        <p:nvSpPr>
          <p:cNvPr id="6" name="Text Placeholder 3">
            <a:extLst>
              <a:ext uri="{FF2B5EF4-FFF2-40B4-BE49-F238E27FC236}">
                <a16:creationId xmlns:a16="http://schemas.microsoft.com/office/drawing/2014/main" id="{5E3B1825-0598-701B-7B96-40D8924C72D6}"/>
              </a:ext>
            </a:extLst>
          </p:cNvPr>
          <p:cNvSpPr txBox="1">
            <a:spLocks/>
          </p:cNvSpPr>
          <p:nvPr/>
        </p:nvSpPr>
        <p:spPr>
          <a:xfrm>
            <a:off x="521413" y="558889"/>
            <a:ext cx="10808102" cy="582221"/>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AT" b="1" dirty="0"/>
              <a:t>Beispiele für notwendige Digitalisierung</a:t>
            </a:r>
            <a:endParaRPr lang="en-IE" dirty="0"/>
          </a:p>
        </p:txBody>
      </p:sp>
    </p:spTree>
    <p:extLst>
      <p:ext uri="{BB962C8B-B14F-4D97-AF65-F5344CB8AC3E}">
        <p14:creationId xmlns:p14="http://schemas.microsoft.com/office/powerpoint/2010/main" val="2968848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B4EE4B5-201B-174E-B893-01ED4F1DAA83}"/>
              </a:ext>
            </a:extLst>
          </p:cNvPr>
          <p:cNvSpPr>
            <a:spLocks noGrp="1"/>
          </p:cNvSpPr>
          <p:nvPr>
            <p:ph type="body" sz="quarter" idx="15"/>
          </p:nvPr>
        </p:nvSpPr>
        <p:spPr/>
        <p:txBody>
          <a:bodyPr/>
          <a:lstStyle/>
          <a:p>
            <a:endParaRPr lang="en-US" dirty="0"/>
          </a:p>
        </p:txBody>
      </p:sp>
      <p:sp>
        <p:nvSpPr>
          <p:cNvPr id="7" name="Text Placeholder 6">
            <a:extLst>
              <a:ext uri="{FF2B5EF4-FFF2-40B4-BE49-F238E27FC236}">
                <a16:creationId xmlns:a16="http://schemas.microsoft.com/office/drawing/2014/main" id="{9F49D57C-D7DF-9F49-AF13-3998A730433E}"/>
              </a:ext>
            </a:extLst>
          </p:cNvPr>
          <p:cNvSpPr>
            <a:spLocks noGrp="1"/>
          </p:cNvSpPr>
          <p:nvPr>
            <p:ph type="body" sz="quarter" idx="18"/>
          </p:nvPr>
        </p:nvSpPr>
        <p:spPr>
          <a:xfrm>
            <a:off x="763196" y="1670851"/>
            <a:ext cx="4871364" cy="3515635"/>
          </a:xfrm>
        </p:spPr>
        <p:txBody>
          <a:bodyPr>
            <a:normAutofit fontScale="92500" lnSpcReduction="20000"/>
          </a:bodyPr>
          <a:lstStyle/>
          <a:p>
            <a:pPr marL="0"/>
            <a:r>
              <a:rPr lang="de-AT" dirty="0"/>
              <a:t>Modul 1 führt in das Thema des digitalen studentischen Engagements ein. Es zeigt, was unter digitalem studentischem Engagement verstanden wird und welches Potenzial es für die Gesellschaft hat. Es werden Kompetenzen benannt, die Studierende entwickeln können, wenn sie sich bürgerschaftlich engagieren und dabei auf digitale Tools zurückgreifen. Im Rahmen des Moduls werden Fallstudien vorgestellt, die den Studierenden konkrete Beispiele von Aktivitäten des digitalen studentischen Engagements vermitteln.</a:t>
            </a:r>
            <a:endParaRPr lang="en-US" dirty="0"/>
          </a:p>
        </p:txBody>
      </p:sp>
      <p:sp>
        <p:nvSpPr>
          <p:cNvPr id="6" name="Text Placeholder 5">
            <a:extLst>
              <a:ext uri="{FF2B5EF4-FFF2-40B4-BE49-F238E27FC236}">
                <a16:creationId xmlns:a16="http://schemas.microsoft.com/office/drawing/2014/main" id="{D1F97872-E326-814E-B621-401B933B821F}"/>
              </a:ext>
            </a:extLst>
          </p:cNvPr>
          <p:cNvSpPr>
            <a:spLocks noGrp="1"/>
          </p:cNvSpPr>
          <p:nvPr>
            <p:ph type="body" sz="quarter" idx="16"/>
          </p:nvPr>
        </p:nvSpPr>
        <p:spPr/>
        <p:txBody>
          <a:bodyPr>
            <a:normAutofit/>
          </a:bodyPr>
          <a:lstStyle/>
          <a:p>
            <a:r>
              <a:rPr lang="en-US" dirty="0"/>
              <a:t>Modul 1 </a:t>
            </a:r>
          </a:p>
        </p:txBody>
      </p:sp>
      <p:sp>
        <p:nvSpPr>
          <p:cNvPr id="2" name="Text Placeholder 1">
            <a:extLst>
              <a:ext uri="{FF2B5EF4-FFF2-40B4-BE49-F238E27FC236}">
                <a16:creationId xmlns:a16="http://schemas.microsoft.com/office/drawing/2014/main" id="{5A80BA90-44CA-2744-BB6F-BEACD329C22E}"/>
              </a:ext>
            </a:extLst>
          </p:cNvPr>
          <p:cNvSpPr>
            <a:spLocks noGrp="1"/>
          </p:cNvSpPr>
          <p:nvPr>
            <p:ph type="body" sz="quarter" idx="14"/>
          </p:nvPr>
        </p:nvSpPr>
        <p:spPr/>
        <p:txBody>
          <a:bodyPr/>
          <a:lstStyle/>
          <a:p>
            <a:r>
              <a:rPr lang="de-AT" dirty="0"/>
              <a:t>Was ist digitales studentisches Engagement?</a:t>
            </a:r>
          </a:p>
        </p:txBody>
      </p:sp>
      <p:sp>
        <p:nvSpPr>
          <p:cNvPr id="8" name="Text Placeholder 7">
            <a:extLst>
              <a:ext uri="{FF2B5EF4-FFF2-40B4-BE49-F238E27FC236}">
                <a16:creationId xmlns:a16="http://schemas.microsoft.com/office/drawing/2014/main" id="{A17A3573-EF13-E64A-81BB-BF0EFE81C187}"/>
              </a:ext>
            </a:extLst>
          </p:cNvPr>
          <p:cNvSpPr>
            <a:spLocks noGrp="1"/>
          </p:cNvSpPr>
          <p:nvPr>
            <p:ph type="body" sz="quarter" idx="19"/>
          </p:nvPr>
        </p:nvSpPr>
        <p:spPr/>
        <p:txBody>
          <a:bodyPr/>
          <a:lstStyle/>
          <a:p>
            <a:endParaRPr lang="en-US"/>
          </a:p>
        </p:txBody>
      </p:sp>
      <p:sp>
        <p:nvSpPr>
          <p:cNvPr id="9" name="Text Placeholder 8">
            <a:extLst>
              <a:ext uri="{FF2B5EF4-FFF2-40B4-BE49-F238E27FC236}">
                <a16:creationId xmlns:a16="http://schemas.microsoft.com/office/drawing/2014/main" id="{C4419BF1-5CAF-8F47-86A0-836F57506040}"/>
              </a:ext>
            </a:extLst>
          </p:cNvPr>
          <p:cNvSpPr>
            <a:spLocks noGrp="1"/>
          </p:cNvSpPr>
          <p:nvPr>
            <p:ph type="body" sz="quarter" idx="20"/>
          </p:nvPr>
        </p:nvSpPr>
        <p:spPr>
          <a:xfrm>
            <a:off x="7215861" y="2544284"/>
            <a:ext cx="4871364" cy="822373"/>
          </a:xfrm>
        </p:spPr>
        <p:txBody>
          <a:bodyPr/>
          <a:lstStyle/>
          <a:p>
            <a:r>
              <a:rPr lang="de-AT" dirty="0"/>
              <a:t>Wie wirkt digitales studentisches Engagement in Universitäten (und darüber hinaus)?</a:t>
            </a:r>
          </a:p>
          <a:p>
            <a:endParaRPr lang="de-AT" dirty="0"/>
          </a:p>
        </p:txBody>
      </p:sp>
      <p:sp>
        <p:nvSpPr>
          <p:cNvPr id="10" name="Text Placeholder 9">
            <a:extLst>
              <a:ext uri="{FF2B5EF4-FFF2-40B4-BE49-F238E27FC236}">
                <a16:creationId xmlns:a16="http://schemas.microsoft.com/office/drawing/2014/main" id="{C48A5FD9-D237-2A4E-8E70-A4EEB17BACF2}"/>
              </a:ext>
            </a:extLst>
          </p:cNvPr>
          <p:cNvSpPr>
            <a:spLocks noGrp="1"/>
          </p:cNvSpPr>
          <p:nvPr>
            <p:ph type="body" sz="quarter" idx="21"/>
          </p:nvPr>
        </p:nvSpPr>
        <p:spPr/>
        <p:txBody>
          <a:bodyPr/>
          <a:lstStyle/>
          <a:p>
            <a:endParaRPr lang="en-US"/>
          </a:p>
        </p:txBody>
      </p:sp>
      <p:sp>
        <p:nvSpPr>
          <p:cNvPr id="11" name="Text Placeholder 10">
            <a:extLst>
              <a:ext uri="{FF2B5EF4-FFF2-40B4-BE49-F238E27FC236}">
                <a16:creationId xmlns:a16="http://schemas.microsoft.com/office/drawing/2014/main" id="{2C40850D-009A-7441-B664-3A4BA8330E62}"/>
              </a:ext>
            </a:extLst>
          </p:cNvPr>
          <p:cNvSpPr>
            <a:spLocks noGrp="1"/>
          </p:cNvSpPr>
          <p:nvPr>
            <p:ph type="body" sz="quarter" idx="22"/>
          </p:nvPr>
        </p:nvSpPr>
        <p:spPr>
          <a:xfrm>
            <a:off x="7229716" y="3419207"/>
            <a:ext cx="4465067" cy="822373"/>
          </a:xfrm>
        </p:spPr>
        <p:txBody>
          <a:bodyPr/>
          <a:lstStyle/>
          <a:p>
            <a:r>
              <a:rPr lang="de-AT" dirty="0"/>
              <a:t>Welche Kompetenzen entwickeln bürgerschaftlich engagierte Studierende?</a:t>
            </a:r>
          </a:p>
        </p:txBody>
      </p:sp>
      <p:sp>
        <p:nvSpPr>
          <p:cNvPr id="12" name="Text Placeholder 11">
            <a:extLst>
              <a:ext uri="{FF2B5EF4-FFF2-40B4-BE49-F238E27FC236}">
                <a16:creationId xmlns:a16="http://schemas.microsoft.com/office/drawing/2014/main" id="{9D01DFFD-F752-934A-8AD0-6D0868299CF3}"/>
              </a:ext>
            </a:extLst>
          </p:cNvPr>
          <p:cNvSpPr>
            <a:spLocks noGrp="1"/>
          </p:cNvSpPr>
          <p:nvPr>
            <p:ph type="body" sz="quarter" idx="23"/>
          </p:nvPr>
        </p:nvSpPr>
        <p:spPr/>
        <p:txBody>
          <a:bodyPr/>
          <a:lstStyle/>
          <a:p>
            <a:endParaRPr lang="en-US" dirty="0"/>
          </a:p>
        </p:txBody>
      </p:sp>
      <p:sp>
        <p:nvSpPr>
          <p:cNvPr id="13" name="Text Placeholder 12">
            <a:extLst>
              <a:ext uri="{FF2B5EF4-FFF2-40B4-BE49-F238E27FC236}">
                <a16:creationId xmlns:a16="http://schemas.microsoft.com/office/drawing/2014/main" id="{49B03528-2202-E941-B8AD-F9FFA7651659}"/>
              </a:ext>
            </a:extLst>
          </p:cNvPr>
          <p:cNvSpPr>
            <a:spLocks noGrp="1"/>
          </p:cNvSpPr>
          <p:nvPr>
            <p:ph type="body" sz="quarter" idx="24"/>
          </p:nvPr>
        </p:nvSpPr>
        <p:spPr>
          <a:xfrm>
            <a:off x="7215861" y="4424843"/>
            <a:ext cx="4757064" cy="822373"/>
          </a:xfrm>
        </p:spPr>
        <p:txBody>
          <a:bodyPr/>
          <a:lstStyle/>
          <a:p>
            <a:r>
              <a:rPr lang="de-AT" dirty="0"/>
              <a:t>Wie sieht digitales studentisches Engagement in der Praxis aus?</a:t>
            </a:r>
          </a:p>
        </p:txBody>
      </p:sp>
      <p:sp>
        <p:nvSpPr>
          <p:cNvPr id="14" name="Text Placeholder 13">
            <a:extLst>
              <a:ext uri="{FF2B5EF4-FFF2-40B4-BE49-F238E27FC236}">
                <a16:creationId xmlns:a16="http://schemas.microsoft.com/office/drawing/2014/main" id="{3B7B5BCC-0C75-6048-B2A1-702C8D5716E9}"/>
              </a:ext>
            </a:extLst>
          </p:cNvPr>
          <p:cNvSpPr>
            <a:spLocks noGrp="1"/>
          </p:cNvSpPr>
          <p:nvPr>
            <p:ph type="body" sz="quarter" idx="25"/>
          </p:nvPr>
        </p:nvSpPr>
        <p:spPr/>
        <p:txBody>
          <a:bodyPr/>
          <a:lstStyle/>
          <a:p>
            <a:endParaRPr lang="en-US" dirty="0"/>
          </a:p>
        </p:txBody>
      </p:sp>
      <p:sp>
        <p:nvSpPr>
          <p:cNvPr id="15" name="Text Placeholder 14">
            <a:extLst>
              <a:ext uri="{FF2B5EF4-FFF2-40B4-BE49-F238E27FC236}">
                <a16:creationId xmlns:a16="http://schemas.microsoft.com/office/drawing/2014/main" id="{2CF53864-63EB-9940-A7F3-3B7A547B5905}"/>
              </a:ext>
            </a:extLst>
          </p:cNvPr>
          <p:cNvSpPr>
            <a:spLocks noGrp="1"/>
          </p:cNvSpPr>
          <p:nvPr>
            <p:ph type="body" sz="quarter" idx="26"/>
          </p:nvPr>
        </p:nvSpPr>
        <p:spPr/>
        <p:txBody>
          <a:bodyPr/>
          <a:lstStyle/>
          <a:p>
            <a:r>
              <a:rPr lang="en-US" dirty="0" err="1"/>
              <a:t>Videolinks</a:t>
            </a:r>
            <a:r>
              <a:rPr lang="en-US" dirty="0"/>
              <a:t> und </a:t>
            </a:r>
            <a:r>
              <a:rPr lang="en-US" dirty="0" err="1"/>
              <a:t>Übungen</a:t>
            </a:r>
            <a:endParaRPr lang="en-US" dirty="0"/>
          </a:p>
        </p:txBody>
      </p:sp>
      <p:sp>
        <p:nvSpPr>
          <p:cNvPr id="16" name="TextBox 15">
            <a:extLst>
              <a:ext uri="{FF2B5EF4-FFF2-40B4-BE49-F238E27FC236}">
                <a16:creationId xmlns:a16="http://schemas.microsoft.com/office/drawing/2014/main" id="{8A54B590-BFD2-4697-9F6E-F13FC752E633}"/>
              </a:ext>
            </a:extLst>
          </p:cNvPr>
          <p:cNvSpPr txBox="1"/>
          <p:nvPr/>
        </p:nvSpPr>
        <p:spPr>
          <a:xfrm>
            <a:off x="5772724" y="6431762"/>
            <a:ext cx="6419276" cy="369332"/>
          </a:xfrm>
          <a:prstGeom prst="rect">
            <a:avLst/>
          </a:prstGeom>
          <a:noFill/>
        </p:spPr>
        <p:txBody>
          <a:bodyPr wrap="square">
            <a:spAutoFit/>
          </a:bodyPr>
          <a:lstStyle/>
          <a:p>
            <a:r>
              <a:rPr lang="en-US" sz="900" dirty="0">
                <a:solidFill>
                  <a:srgbClr val="002060"/>
                </a:solidFill>
              </a:rPr>
              <a:t>Dieses </a:t>
            </a:r>
            <a:r>
              <a:rPr lang="en-US" sz="900" dirty="0" err="1">
                <a:solidFill>
                  <a:srgbClr val="002060"/>
                </a:solidFill>
              </a:rPr>
              <a:t>Projekt</a:t>
            </a:r>
            <a:r>
              <a:rPr lang="en-US" sz="900" dirty="0">
                <a:solidFill>
                  <a:srgbClr val="002060"/>
                </a:solidFill>
              </a:rPr>
              <a:t> </a:t>
            </a:r>
            <a:r>
              <a:rPr lang="en-US" sz="900" dirty="0" err="1">
                <a:solidFill>
                  <a:srgbClr val="002060"/>
                </a:solidFill>
              </a:rPr>
              <a:t>wurde</a:t>
            </a:r>
            <a:r>
              <a:rPr lang="en-US" sz="900" dirty="0">
                <a:solidFill>
                  <a:srgbClr val="002060"/>
                </a:solidFill>
              </a:rPr>
              <a:t> </a:t>
            </a:r>
            <a:r>
              <a:rPr lang="en-US" sz="900" dirty="0" err="1">
                <a:solidFill>
                  <a:srgbClr val="002060"/>
                </a:solidFill>
              </a:rPr>
              <a:t>mit</a:t>
            </a:r>
            <a:r>
              <a:rPr lang="en-US" sz="900" dirty="0">
                <a:solidFill>
                  <a:srgbClr val="002060"/>
                </a:solidFill>
              </a:rPr>
              <a:t> </a:t>
            </a:r>
            <a:r>
              <a:rPr lang="en-US" sz="900" dirty="0" err="1">
                <a:solidFill>
                  <a:srgbClr val="002060"/>
                </a:solidFill>
              </a:rPr>
              <a:t>Unterstützung</a:t>
            </a:r>
            <a:r>
              <a:rPr lang="en-US" sz="900" dirty="0">
                <a:solidFill>
                  <a:srgbClr val="002060"/>
                </a:solidFill>
              </a:rPr>
              <a:t> der </a:t>
            </a:r>
            <a:r>
              <a:rPr lang="en-US" sz="900" dirty="0" err="1">
                <a:solidFill>
                  <a:srgbClr val="002060"/>
                </a:solidFill>
              </a:rPr>
              <a:t>Europäischen</a:t>
            </a:r>
            <a:r>
              <a:rPr lang="en-US" sz="900" dirty="0">
                <a:solidFill>
                  <a:srgbClr val="002060"/>
                </a:solidFill>
              </a:rPr>
              <a:t> </a:t>
            </a:r>
            <a:r>
              <a:rPr lang="en-US" sz="900" dirty="0" err="1">
                <a:solidFill>
                  <a:srgbClr val="002060"/>
                </a:solidFill>
              </a:rPr>
              <a:t>Kommission</a:t>
            </a:r>
            <a:r>
              <a:rPr lang="en-US" sz="900" dirty="0">
                <a:solidFill>
                  <a:srgbClr val="002060"/>
                </a:solidFill>
              </a:rPr>
              <a:t> </a:t>
            </a:r>
            <a:r>
              <a:rPr lang="en-US" sz="900" dirty="0" err="1">
                <a:solidFill>
                  <a:srgbClr val="002060"/>
                </a:solidFill>
              </a:rPr>
              <a:t>finanziert</a:t>
            </a:r>
            <a:r>
              <a:rPr lang="en-US" sz="900" dirty="0">
                <a:solidFill>
                  <a:srgbClr val="002060"/>
                </a:solidFill>
              </a:rPr>
              <a:t>. Die </a:t>
            </a:r>
            <a:r>
              <a:rPr lang="en-US" sz="900" dirty="0" err="1">
                <a:solidFill>
                  <a:srgbClr val="002060"/>
                </a:solidFill>
              </a:rPr>
              <a:t>Verantwortung</a:t>
            </a:r>
            <a:r>
              <a:rPr lang="en-US" sz="900" dirty="0">
                <a:solidFill>
                  <a:srgbClr val="002060"/>
                </a:solidFill>
              </a:rPr>
              <a:t> für den </a:t>
            </a:r>
            <a:r>
              <a:rPr lang="en-US" sz="900" dirty="0" err="1">
                <a:solidFill>
                  <a:srgbClr val="002060"/>
                </a:solidFill>
              </a:rPr>
              <a:t>Inhalt</a:t>
            </a:r>
            <a:r>
              <a:rPr lang="en-US" sz="900" dirty="0">
                <a:solidFill>
                  <a:srgbClr val="002060"/>
                </a:solidFill>
              </a:rPr>
              <a:t> </a:t>
            </a:r>
            <a:r>
              <a:rPr lang="en-US" sz="900" dirty="0" err="1">
                <a:solidFill>
                  <a:srgbClr val="002060"/>
                </a:solidFill>
              </a:rPr>
              <a:t>dieser</a:t>
            </a:r>
            <a:r>
              <a:rPr lang="en-US" sz="900" dirty="0">
                <a:solidFill>
                  <a:srgbClr val="002060"/>
                </a:solidFill>
              </a:rPr>
              <a:t> </a:t>
            </a:r>
            <a:r>
              <a:rPr lang="en-US" sz="900" dirty="0" err="1">
                <a:solidFill>
                  <a:srgbClr val="002060"/>
                </a:solidFill>
              </a:rPr>
              <a:t>Veröffentlichung</a:t>
            </a:r>
            <a:r>
              <a:rPr lang="en-US" sz="900" dirty="0">
                <a:solidFill>
                  <a:srgbClr val="002060"/>
                </a:solidFill>
              </a:rPr>
              <a:t> </a:t>
            </a:r>
            <a:r>
              <a:rPr lang="en-US" sz="900" dirty="0" err="1">
                <a:solidFill>
                  <a:srgbClr val="002060"/>
                </a:solidFill>
              </a:rPr>
              <a:t>trägt</a:t>
            </a:r>
            <a:r>
              <a:rPr lang="en-US" sz="900" dirty="0">
                <a:solidFill>
                  <a:srgbClr val="002060"/>
                </a:solidFill>
              </a:rPr>
              <a:t> </a:t>
            </a:r>
            <a:r>
              <a:rPr lang="en-US" sz="900" dirty="0" err="1">
                <a:solidFill>
                  <a:srgbClr val="002060"/>
                </a:solidFill>
              </a:rPr>
              <a:t>allein</a:t>
            </a:r>
            <a:r>
              <a:rPr lang="en-US" sz="900" dirty="0">
                <a:solidFill>
                  <a:srgbClr val="002060"/>
                </a:solidFill>
              </a:rPr>
              <a:t> der </a:t>
            </a:r>
            <a:r>
              <a:rPr lang="en-US" sz="900" dirty="0" err="1">
                <a:solidFill>
                  <a:srgbClr val="002060"/>
                </a:solidFill>
              </a:rPr>
              <a:t>Verfasser</a:t>
            </a:r>
            <a:r>
              <a:rPr lang="en-US" sz="900" dirty="0">
                <a:solidFill>
                  <a:srgbClr val="002060"/>
                </a:solidFill>
              </a:rPr>
              <a:t>; die </a:t>
            </a:r>
            <a:r>
              <a:rPr lang="en-US" sz="900" dirty="0" err="1">
                <a:solidFill>
                  <a:srgbClr val="002060"/>
                </a:solidFill>
              </a:rPr>
              <a:t>Kommission</a:t>
            </a:r>
            <a:r>
              <a:rPr lang="en-US" sz="900" dirty="0">
                <a:solidFill>
                  <a:srgbClr val="002060"/>
                </a:solidFill>
              </a:rPr>
              <a:t> </a:t>
            </a:r>
            <a:r>
              <a:rPr lang="en-US" sz="900" dirty="0" err="1">
                <a:solidFill>
                  <a:srgbClr val="002060"/>
                </a:solidFill>
              </a:rPr>
              <a:t>haftet</a:t>
            </a:r>
            <a:r>
              <a:rPr lang="en-US" sz="900" dirty="0">
                <a:solidFill>
                  <a:srgbClr val="002060"/>
                </a:solidFill>
              </a:rPr>
              <a:t> </a:t>
            </a:r>
            <a:r>
              <a:rPr lang="en-US" sz="900" dirty="0" err="1">
                <a:solidFill>
                  <a:srgbClr val="002060"/>
                </a:solidFill>
              </a:rPr>
              <a:t>nicht</a:t>
            </a:r>
            <a:r>
              <a:rPr lang="en-US" sz="900" dirty="0">
                <a:solidFill>
                  <a:srgbClr val="002060"/>
                </a:solidFill>
              </a:rPr>
              <a:t> für die </a:t>
            </a:r>
            <a:r>
              <a:rPr lang="en-US" sz="900" dirty="0" err="1">
                <a:solidFill>
                  <a:srgbClr val="002060"/>
                </a:solidFill>
              </a:rPr>
              <a:t>weitere</a:t>
            </a:r>
            <a:r>
              <a:rPr lang="en-US" sz="900" dirty="0">
                <a:solidFill>
                  <a:srgbClr val="002060"/>
                </a:solidFill>
              </a:rPr>
              <a:t> </a:t>
            </a:r>
            <a:r>
              <a:rPr lang="en-US" sz="900" dirty="0" err="1">
                <a:solidFill>
                  <a:srgbClr val="002060"/>
                </a:solidFill>
              </a:rPr>
              <a:t>Verwendung</a:t>
            </a:r>
            <a:r>
              <a:rPr lang="en-US" sz="900" dirty="0">
                <a:solidFill>
                  <a:srgbClr val="002060"/>
                </a:solidFill>
              </a:rPr>
              <a:t> der </a:t>
            </a:r>
            <a:r>
              <a:rPr lang="en-US" sz="900" dirty="0" err="1">
                <a:solidFill>
                  <a:srgbClr val="002060"/>
                </a:solidFill>
              </a:rPr>
              <a:t>darin</a:t>
            </a:r>
            <a:r>
              <a:rPr lang="en-US" sz="900" dirty="0">
                <a:solidFill>
                  <a:srgbClr val="002060"/>
                </a:solidFill>
              </a:rPr>
              <a:t> </a:t>
            </a:r>
            <a:r>
              <a:rPr lang="en-US" sz="900" dirty="0" err="1">
                <a:solidFill>
                  <a:srgbClr val="002060"/>
                </a:solidFill>
              </a:rPr>
              <a:t>enthaltenen</a:t>
            </a:r>
            <a:r>
              <a:rPr lang="en-US" sz="900" dirty="0">
                <a:solidFill>
                  <a:srgbClr val="002060"/>
                </a:solidFill>
              </a:rPr>
              <a:t> </a:t>
            </a:r>
            <a:r>
              <a:rPr lang="en-US" sz="900" dirty="0" err="1">
                <a:solidFill>
                  <a:srgbClr val="002060"/>
                </a:solidFill>
              </a:rPr>
              <a:t>Angaben</a:t>
            </a:r>
            <a:r>
              <a:rPr lang="en-US" sz="900" dirty="0">
                <a:solidFill>
                  <a:srgbClr val="002060"/>
                </a:solidFill>
              </a:rPr>
              <a:t>.</a:t>
            </a:r>
          </a:p>
        </p:txBody>
      </p:sp>
      <p:sp>
        <p:nvSpPr>
          <p:cNvPr id="3" name="TextBox 2">
            <a:extLst>
              <a:ext uri="{FF2B5EF4-FFF2-40B4-BE49-F238E27FC236}">
                <a16:creationId xmlns:a16="http://schemas.microsoft.com/office/drawing/2014/main" id="{9525EF2F-3735-4489-BB9F-6A096FDC5250}"/>
              </a:ext>
            </a:extLst>
          </p:cNvPr>
          <p:cNvSpPr txBox="1"/>
          <p:nvPr/>
        </p:nvSpPr>
        <p:spPr>
          <a:xfrm>
            <a:off x="6741490" y="404802"/>
            <a:ext cx="4378451" cy="584775"/>
          </a:xfrm>
          <a:prstGeom prst="rect">
            <a:avLst/>
          </a:prstGeom>
          <a:noFill/>
        </p:spPr>
        <p:txBody>
          <a:bodyPr wrap="square" rtlCol="0">
            <a:spAutoFit/>
          </a:bodyPr>
          <a:lstStyle/>
          <a:p>
            <a:pPr algn="ctr"/>
            <a:r>
              <a:rPr lang="en-US" sz="3200" b="1" dirty="0" err="1">
                <a:solidFill>
                  <a:srgbClr val="23385C"/>
                </a:solidFill>
              </a:rPr>
              <a:t>Übersicht</a:t>
            </a:r>
            <a:endParaRPr lang="en-IE" b="1" dirty="0">
              <a:solidFill>
                <a:srgbClr val="23385C"/>
              </a:solidFill>
            </a:endParaRPr>
          </a:p>
        </p:txBody>
      </p:sp>
    </p:spTree>
    <p:extLst>
      <p:ext uri="{BB962C8B-B14F-4D97-AF65-F5344CB8AC3E}">
        <p14:creationId xmlns:p14="http://schemas.microsoft.com/office/powerpoint/2010/main" val="4080054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70D2DF-7164-44F5-BAC8-8E6E51D01E0B}"/>
              </a:ext>
            </a:extLst>
          </p:cNvPr>
          <p:cNvSpPr>
            <a:spLocks noGrp="1"/>
          </p:cNvSpPr>
          <p:nvPr>
            <p:ph type="body" sz="quarter" idx="18"/>
          </p:nvPr>
        </p:nvSpPr>
        <p:spPr>
          <a:xfrm>
            <a:off x="734714" y="1573426"/>
            <a:ext cx="10626969" cy="4173602"/>
          </a:xfrm>
        </p:spPr>
        <p:txBody>
          <a:bodyPr>
            <a:noAutofit/>
          </a:bodyPr>
          <a:lstStyle/>
          <a:p>
            <a:pPr marL="0"/>
            <a:r>
              <a:rPr lang="de-DE" dirty="0"/>
              <a:t>Im</a:t>
            </a:r>
            <a:r>
              <a:rPr lang="de-DE" b="1" dirty="0"/>
              <a:t> Freiwilligenprojekt der Universität Klagenfurt für die Caritas </a:t>
            </a:r>
            <a:r>
              <a:rPr lang="de-DE" dirty="0"/>
              <a:t>geht es darum, dass die Studierenden lernen, wie Projektmanagement in der Praxis funktioniert. Die Studierenden beteiligten sich an verschiedenen Projekten; zum Beispiel sammelte eine Projektgruppe Hygieneartikel für die lokale Tagesstätte für obdachlose Personen, eine weitere Projektgruppe beteiligte sich am Recycling von ausrangierten Büchern. Aufgrund der COVID-19 Pandemie mussten die Projekte in eine digitale Umgebung verlagert werden. Eine Projektgruppe plante ursprünglich eine Unterrichtsstunde für Schulkinder über das Bienensterben in der Region zu halten. Anstatt in die Schule zu gehen, erstellten sie für die Kinder einen Film über das Thema.</a:t>
            </a:r>
            <a:endParaRPr lang="de-AT" dirty="0"/>
          </a:p>
          <a:p>
            <a:pPr marL="0"/>
            <a:r>
              <a:rPr lang="de-DE" dirty="0">
                <a:solidFill>
                  <a:schemeClr val="bg2"/>
                </a:solidFill>
                <a:hlinkClick r:id="rId2">
                  <a:extLst>
                    <a:ext uri="{A12FA001-AC4F-418D-AE19-62706E023703}">
                      <ahyp:hlinkClr xmlns:ahyp="http://schemas.microsoft.com/office/drawing/2018/hyperlinkcolor" val="tx"/>
                    </a:ext>
                  </a:extLst>
                </a:hlinkClick>
              </a:rPr>
              <a:t>Zu den Fallstudien im Handbuch zu digitalem studentischem Engagement</a:t>
            </a:r>
            <a:endParaRPr lang="en-US" dirty="0">
              <a:solidFill>
                <a:schemeClr val="bg2"/>
              </a:solidFill>
            </a:endParaRPr>
          </a:p>
          <a:p>
            <a:pPr marL="0"/>
            <a:endParaRPr lang="en-US" sz="2200" dirty="0"/>
          </a:p>
        </p:txBody>
      </p:sp>
      <p:sp>
        <p:nvSpPr>
          <p:cNvPr id="6" name="Text Placeholder 3">
            <a:extLst>
              <a:ext uri="{FF2B5EF4-FFF2-40B4-BE49-F238E27FC236}">
                <a16:creationId xmlns:a16="http://schemas.microsoft.com/office/drawing/2014/main" id="{E6D0605F-9337-D9EE-48EF-86841BEB3F5A}"/>
              </a:ext>
            </a:extLst>
          </p:cNvPr>
          <p:cNvSpPr txBox="1">
            <a:spLocks/>
          </p:cNvSpPr>
          <p:nvPr/>
        </p:nvSpPr>
        <p:spPr>
          <a:xfrm>
            <a:off x="521413" y="558889"/>
            <a:ext cx="10808102" cy="582221"/>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AT" b="1" dirty="0"/>
              <a:t>Beispiele für notwendige Digitalisierung</a:t>
            </a:r>
            <a:endParaRPr lang="en-IE" dirty="0"/>
          </a:p>
        </p:txBody>
      </p:sp>
    </p:spTree>
    <p:extLst>
      <p:ext uri="{BB962C8B-B14F-4D97-AF65-F5344CB8AC3E}">
        <p14:creationId xmlns:p14="http://schemas.microsoft.com/office/powerpoint/2010/main" val="3373796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1E398E9D-4461-024D-A2E3-14B5C3DEF0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flipH="1" flipV="1">
            <a:off x="9820894" y="5106391"/>
            <a:ext cx="2371106" cy="1765372"/>
          </a:xfrm>
          <a:prstGeom prst="rect">
            <a:avLst/>
          </a:prstGeom>
        </p:spPr>
      </p:pic>
      <p:sp>
        <p:nvSpPr>
          <p:cNvPr id="8" name="TextBox 7">
            <a:extLst>
              <a:ext uri="{FF2B5EF4-FFF2-40B4-BE49-F238E27FC236}">
                <a16:creationId xmlns:a16="http://schemas.microsoft.com/office/drawing/2014/main" id="{1B401A5A-687D-4746-AB50-94EBA6F9FC15}"/>
              </a:ext>
            </a:extLst>
          </p:cNvPr>
          <p:cNvSpPr txBox="1"/>
          <p:nvPr/>
        </p:nvSpPr>
        <p:spPr>
          <a:xfrm>
            <a:off x="1469571" y="1730829"/>
            <a:ext cx="5147674" cy="3416320"/>
          </a:xfrm>
          <a:prstGeom prst="rect">
            <a:avLst/>
          </a:prstGeom>
          <a:noFill/>
        </p:spPr>
        <p:txBody>
          <a:bodyPr wrap="square" rtlCol="0">
            <a:spAutoFit/>
          </a:bodyPr>
          <a:lstStyle/>
          <a:p>
            <a:r>
              <a:rPr lang="en-US" sz="2400" dirty="0">
                <a:solidFill>
                  <a:schemeClr val="bg1"/>
                </a:solidFill>
              </a:rPr>
              <a:t>Das </a:t>
            </a:r>
            <a:r>
              <a:rPr lang="en-US" sz="2400" dirty="0" err="1">
                <a:solidFill>
                  <a:schemeClr val="bg1"/>
                </a:solidFill>
              </a:rPr>
              <a:t>Europäische</a:t>
            </a:r>
            <a:r>
              <a:rPr lang="en-US" sz="2400" dirty="0">
                <a:solidFill>
                  <a:schemeClr val="bg1"/>
                </a:solidFill>
              </a:rPr>
              <a:t> </a:t>
            </a:r>
            <a:r>
              <a:rPr lang="en-US" sz="2400" dirty="0" err="1">
                <a:solidFill>
                  <a:schemeClr val="bg1"/>
                </a:solidFill>
              </a:rPr>
              <a:t>Parlament</a:t>
            </a:r>
            <a:r>
              <a:rPr lang="en-US" sz="2400" dirty="0">
                <a:solidFill>
                  <a:schemeClr val="bg1"/>
                </a:solidFill>
              </a:rPr>
              <a:t> hat </a:t>
            </a:r>
            <a:r>
              <a:rPr lang="en-US" sz="2400" dirty="0" err="1">
                <a:solidFill>
                  <a:schemeClr val="bg1"/>
                </a:solidFill>
              </a:rPr>
              <a:t>ein</a:t>
            </a:r>
            <a:r>
              <a:rPr lang="en-US" sz="2400" dirty="0">
                <a:solidFill>
                  <a:schemeClr val="bg1"/>
                </a:solidFill>
              </a:rPr>
              <a:t> Papier </a:t>
            </a:r>
            <a:r>
              <a:rPr lang="en-US" sz="2400" dirty="0" err="1">
                <a:solidFill>
                  <a:schemeClr val="bg1"/>
                </a:solidFill>
              </a:rPr>
              <a:t>zur</a:t>
            </a:r>
            <a:r>
              <a:rPr lang="en-US" sz="2400" dirty="0">
                <a:solidFill>
                  <a:schemeClr val="bg1"/>
                </a:solidFill>
              </a:rPr>
              <a:t> </a:t>
            </a:r>
            <a:r>
              <a:rPr lang="en-US" sz="2400" dirty="0" err="1">
                <a:solidFill>
                  <a:schemeClr val="bg1"/>
                </a:solidFill>
              </a:rPr>
              <a:t>Frage</a:t>
            </a:r>
            <a:r>
              <a:rPr lang="en-US" sz="2400" dirty="0">
                <a:solidFill>
                  <a:schemeClr val="bg1"/>
                </a:solidFill>
              </a:rPr>
              <a:t> </a:t>
            </a:r>
            <a:r>
              <a:rPr lang="en-US" sz="2400" dirty="0" err="1">
                <a:solidFill>
                  <a:schemeClr val="bg1"/>
                </a:solidFill>
              </a:rPr>
              <a:t>veröffentlicht</a:t>
            </a:r>
            <a:r>
              <a:rPr lang="en-US" sz="2400" dirty="0">
                <a:solidFill>
                  <a:schemeClr val="bg1"/>
                </a:solidFill>
              </a:rPr>
              <a:t>, </a:t>
            </a:r>
            <a:r>
              <a:rPr lang="en-US" sz="2400" dirty="0" err="1">
                <a:solidFill>
                  <a:schemeClr val="bg1"/>
                </a:solidFill>
              </a:rPr>
              <a:t>ob</a:t>
            </a:r>
            <a:r>
              <a:rPr lang="en-US" sz="2400" dirty="0">
                <a:solidFill>
                  <a:schemeClr val="bg1"/>
                </a:solidFill>
              </a:rPr>
              <a:t> die Zukunft des </a:t>
            </a:r>
            <a:r>
              <a:rPr lang="en-US" sz="2400" dirty="0" err="1">
                <a:solidFill>
                  <a:schemeClr val="bg1"/>
                </a:solidFill>
              </a:rPr>
              <a:t>bürgerschaftlichen</a:t>
            </a:r>
            <a:r>
              <a:rPr lang="en-US" sz="2400" dirty="0">
                <a:solidFill>
                  <a:schemeClr val="bg1"/>
                </a:solidFill>
              </a:rPr>
              <a:t> Engagements in </a:t>
            </a:r>
            <a:r>
              <a:rPr lang="en-US" sz="2400" dirty="0" err="1">
                <a:solidFill>
                  <a:schemeClr val="bg1"/>
                </a:solidFill>
              </a:rPr>
              <a:t>digitalen</a:t>
            </a:r>
            <a:r>
              <a:rPr lang="en-US" sz="2400" dirty="0">
                <a:solidFill>
                  <a:schemeClr val="bg1"/>
                </a:solidFill>
              </a:rPr>
              <a:t> </a:t>
            </a:r>
            <a:r>
              <a:rPr lang="en-US" sz="2400" dirty="0" err="1">
                <a:solidFill>
                  <a:schemeClr val="bg1"/>
                </a:solidFill>
              </a:rPr>
              <a:t>Räumen</a:t>
            </a:r>
            <a:r>
              <a:rPr lang="en-US" sz="2400" dirty="0">
                <a:solidFill>
                  <a:schemeClr val="bg1"/>
                </a:solidFill>
              </a:rPr>
              <a:t> </a:t>
            </a:r>
            <a:r>
              <a:rPr lang="en-US" sz="2400" dirty="0" err="1">
                <a:solidFill>
                  <a:schemeClr val="bg1"/>
                </a:solidFill>
              </a:rPr>
              <a:t>stattfindet</a:t>
            </a:r>
            <a:r>
              <a:rPr lang="en-US" sz="2400" dirty="0">
                <a:solidFill>
                  <a:schemeClr val="bg1"/>
                </a:solidFill>
              </a:rPr>
              <a:t>: </a:t>
            </a:r>
          </a:p>
          <a:p>
            <a:endParaRPr lang="en-US" sz="2400" dirty="0">
              <a:solidFill>
                <a:schemeClr val="bg1"/>
              </a:solidFill>
            </a:endParaRPr>
          </a:p>
          <a:p>
            <a:r>
              <a:rPr lang="en-IE" sz="2400" dirty="0">
                <a:solidFill>
                  <a:schemeClr val="bg1"/>
                </a:solidFill>
                <a:hlinkClick r:id="rId3">
                  <a:extLst>
                    <a:ext uri="{A12FA001-AC4F-418D-AE19-62706E023703}">
                      <ahyp:hlinkClr xmlns:ahyp="http://schemas.microsoft.com/office/drawing/2018/hyperlinkcolor" val="tx"/>
                    </a:ext>
                  </a:extLst>
                </a:hlinkClick>
              </a:rPr>
              <a:t>https://www.europarl.europa.eu/RegData/etudes/BRIE/2020/646161/EPRS_BRI(2020)646161_EN.pdf</a:t>
            </a:r>
            <a:endParaRPr lang="en-IE" sz="2400" dirty="0">
              <a:solidFill>
                <a:schemeClr val="bg1"/>
              </a:solidFill>
            </a:endParaRPr>
          </a:p>
        </p:txBody>
      </p:sp>
      <p:sp>
        <p:nvSpPr>
          <p:cNvPr id="11" name="Text Placeholder 1">
            <a:extLst>
              <a:ext uri="{FF2B5EF4-FFF2-40B4-BE49-F238E27FC236}">
                <a16:creationId xmlns:a16="http://schemas.microsoft.com/office/drawing/2014/main" id="{95D76ED6-0522-4C13-B955-B1410E8E3F94}"/>
              </a:ext>
            </a:extLst>
          </p:cNvPr>
          <p:cNvSpPr txBox="1">
            <a:spLocks/>
          </p:cNvSpPr>
          <p:nvPr/>
        </p:nvSpPr>
        <p:spPr>
          <a:xfrm>
            <a:off x="1344385" y="143199"/>
            <a:ext cx="5507677" cy="1454373"/>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b="1" dirty="0" err="1"/>
              <a:t>Ausblick</a:t>
            </a:r>
            <a:endParaRPr lang="en-US" sz="2800" b="1" dirty="0"/>
          </a:p>
          <a:p>
            <a:pPr algn="ctr"/>
            <a:r>
              <a:rPr lang="en-US" sz="2800" b="1" dirty="0"/>
              <a:t>Wie </a:t>
            </a:r>
            <a:r>
              <a:rPr lang="en-US" sz="2800" b="1" dirty="0" err="1"/>
              <a:t>digitale</a:t>
            </a:r>
            <a:r>
              <a:rPr lang="en-US" sz="2800" b="1" dirty="0"/>
              <a:t> </a:t>
            </a:r>
            <a:r>
              <a:rPr lang="en-US" sz="2800" b="1" dirty="0" err="1"/>
              <a:t>Technologie</a:t>
            </a:r>
            <a:r>
              <a:rPr lang="en-US" sz="2800" b="1" dirty="0"/>
              <a:t> das </a:t>
            </a:r>
            <a:r>
              <a:rPr lang="en-US" sz="2800" b="1" dirty="0" err="1"/>
              <a:t>bürgerschaftliche</a:t>
            </a:r>
            <a:r>
              <a:rPr lang="en-US" sz="2800" b="1" dirty="0"/>
              <a:t> Engagement </a:t>
            </a:r>
            <a:r>
              <a:rPr lang="en-US" sz="2800" b="1" dirty="0" err="1"/>
              <a:t>beeinflusst</a:t>
            </a:r>
            <a:endParaRPr lang="en-US" sz="2800" b="1" dirty="0"/>
          </a:p>
        </p:txBody>
      </p:sp>
      <p:pic>
        <p:nvPicPr>
          <p:cNvPr id="5" name="Picture Placeholder 4">
            <a:extLst>
              <a:ext uri="{FF2B5EF4-FFF2-40B4-BE49-F238E27FC236}">
                <a16:creationId xmlns:a16="http://schemas.microsoft.com/office/drawing/2014/main" id="{7B6CA085-1205-47A7-8EE4-4286F1551F09}"/>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38451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1E398E9D-4461-024D-A2E3-14B5C3DEF0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flipH="1" flipV="1">
            <a:off x="9820894" y="5106391"/>
            <a:ext cx="2371106" cy="1765372"/>
          </a:xfrm>
          <a:prstGeom prst="rect">
            <a:avLst/>
          </a:prstGeom>
        </p:spPr>
      </p:pic>
      <p:sp>
        <p:nvSpPr>
          <p:cNvPr id="8" name="TextBox 7">
            <a:extLst>
              <a:ext uri="{FF2B5EF4-FFF2-40B4-BE49-F238E27FC236}">
                <a16:creationId xmlns:a16="http://schemas.microsoft.com/office/drawing/2014/main" id="{1B401A5A-687D-4746-AB50-94EBA6F9FC15}"/>
              </a:ext>
            </a:extLst>
          </p:cNvPr>
          <p:cNvSpPr txBox="1"/>
          <p:nvPr/>
        </p:nvSpPr>
        <p:spPr>
          <a:xfrm>
            <a:off x="1502935" y="1328321"/>
            <a:ext cx="5147674" cy="3785652"/>
          </a:xfrm>
          <a:prstGeom prst="rect">
            <a:avLst/>
          </a:prstGeom>
          <a:noFill/>
        </p:spPr>
        <p:txBody>
          <a:bodyPr wrap="square" rtlCol="0">
            <a:spAutoFit/>
          </a:bodyPr>
          <a:lstStyle/>
          <a:p>
            <a:endParaRPr lang="en-IE" sz="2400" dirty="0">
              <a:solidFill>
                <a:schemeClr val="bg1"/>
              </a:solidFill>
            </a:endParaRPr>
          </a:p>
          <a:p>
            <a:r>
              <a:rPr lang="en-US" sz="2400" dirty="0">
                <a:solidFill>
                  <a:schemeClr val="bg1"/>
                </a:solidFill>
                <a:hlinkClick r:id="rId3">
                  <a:extLst>
                    <a:ext uri="{A12FA001-AC4F-418D-AE19-62706E023703}">
                      <ahyp:hlinkClr xmlns:ahyp="http://schemas.microsoft.com/office/drawing/2018/hyperlinkcolor" val="tx"/>
                    </a:ext>
                  </a:extLst>
                </a:hlinkClick>
              </a:rPr>
              <a:t>Civic engagement: How can digital technologies underpin citizen-powered democracy? </a:t>
            </a:r>
            <a:r>
              <a:rPr lang="en-US" sz="2400" dirty="0">
                <a:solidFill>
                  <a:schemeClr val="bg1"/>
                </a:solidFill>
              </a:rPr>
              <a:t>(10 min </a:t>
            </a:r>
            <a:r>
              <a:rPr lang="en-US" sz="2400" dirty="0" err="1">
                <a:solidFill>
                  <a:schemeClr val="bg1"/>
                </a:solidFill>
              </a:rPr>
              <a:t>Lesezeit</a:t>
            </a:r>
            <a:r>
              <a:rPr lang="en-US" sz="2400" dirty="0">
                <a:solidFill>
                  <a:schemeClr val="bg1"/>
                </a:solidFill>
              </a:rPr>
              <a:t>)</a:t>
            </a:r>
          </a:p>
          <a:p>
            <a:endParaRPr lang="en-IE" sz="2400" dirty="0">
              <a:solidFill>
                <a:schemeClr val="bg1"/>
              </a:solidFill>
            </a:endParaRPr>
          </a:p>
          <a:p>
            <a:r>
              <a:rPr lang="en-US" sz="2400" dirty="0">
                <a:solidFill>
                  <a:schemeClr val="bg1"/>
                </a:solidFill>
                <a:hlinkClick r:id="rId4">
                  <a:extLst>
                    <a:ext uri="{A12FA001-AC4F-418D-AE19-62706E023703}">
                      <ahyp:hlinkClr xmlns:ahyp="http://schemas.microsoft.com/office/drawing/2018/hyperlinkcolor" val="tx"/>
                    </a:ext>
                  </a:extLst>
                </a:hlinkClick>
              </a:rPr>
              <a:t>Civic Engagement: How Can Digital Technology Encourage Greater Engagement in Civil Society? (10 min </a:t>
            </a:r>
            <a:r>
              <a:rPr lang="en-US" sz="2400" dirty="0" err="1">
                <a:solidFill>
                  <a:schemeClr val="bg1"/>
                </a:solidFill>
                <a:hlinkClick r:id="rId4">
                  <a:extLst>
                    <a:ext uri="{A12FA001-AC4F-418D-AE19-62706E023703}">
                      <ahyp:hlinkClr xmlns:ahyp="http://schemas.microsoft.com/office/drawing/2018/hyperlinkcolor" val="tx"/>
                    </a:ext>
                  </a:extLst>
                </a:hlinkClick>
              </a:rPr>
              <a:t>Lesezeit</a:t>
            </a:r>
            <a:r>
              <a:rPr lang="en-US" sz="2400" dirty="0">
                <a:solidFill>
                  <a:schemeClr val="bg1"/>
                </a:solidFill>
                <a:hlinkClick r:id="rId4">
                  <a:extLst>
                    <a:ext uri="{A12FA001-AC4F-418D-AE19-62706E023703}">
                      <ahyp:hlinkClr xmlns:ahyp="http://schemas.microsoft.com/office/drawing/2018/hyperlinkcolor" val="tx"/>
                    </a:ext>
                  </a:extLst>
                </a:hlinkClick>
              </a:rPr>
              <a:t>)</a:t>
            </a:r>
          </a:p>
          <a:p>
            <a:endParaRPr lang="en-IE" sz="2400" dirty="0">
              <a:solidFill>
                <a:schemeClr val="bg1"/>
              </a:solidFill>
            </a:endParaRPr>
          </a:p>
        </p:txBody>
      </p:sp>
      <p:sp>
        <p:nvSpPr>
          <p:cNvPr id="11" name="Text Placeholder 1">
            <a:extLst>
              <a:ext uri="{FF2B5EF4-FFF2-40B4-BE49-F238E27FC236}">
                <a16:creationId xmlns:a16="http://schemas.microsoft.com/office/drawing/2014/main" id="{95D76ED6-0522-4C13-B955-B1410E8E3F94}"/>
              </a:ext>
            </a:extLst>
          </p:cNvPr>
          <p:cNvSpPr txBox="1">
            <a:spLocks/>
          </p:cNvSpPr>
          <p:nvPr/>
        </p:nvSpPr>
        <p:spPr>
          <a:xfrm>
            <a:off x="1502935" y="204755"/>
            <a:ext cx="5105121" cy="112356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b="1" dirty="0" err="1"/>
              <a:t>Weitere</a:t>
            </a:r>
            <a:r>
              <a:rPr lang="en-US" sz="2800" b="1" dirty="0"/>
              <a:t> </a:t>
            </a:r>
            <a:r>
              <a:rPr lang="en-US" sz="2800" b="1" dirty="0" err="1"/>
              <a:t>Ressourcen</a:t>
            </a:r>
            <a:endParaRPr lang="en-US" sz="2800" b="1" dirty="0"/>
          </a:p>
          <a:p>
            <a:endParaRPr lang="en-US" sz="3200" dirty="0"/>
          </a:p>
        </p:txBody>
      </p:sp>
      <p:pic>
        <p:nvPicPr>
          <p:cNvPr id="5" name="Picture Placeholder 4" descr="Person wearing mixed reality smartglasses touching transparent screen">
            <a:extLst>
              <a:ext uri="{FF2B5EF4-FFF2-40B4-BE49-F238E27FC236}">
                <a16:creationId xmlns:a16="http://schemas.microsoft.com/office/drawing/2014/main" id="{901DBF85-6418-4D01-90B3-5E2625D86C66}"/>
              </a:ext>
            </a:extLst>
          </p:cNvPr>
          <p:cNvPicPr>
            <a:picLocks noGrp="1" noChangeAspect="1"/>
          </p:cNvPicPr>
          <p:nvPr>
            <p:ph type="pic" sz="quarter" idx="10"/>
          </p:nvPr>
        </p:nvPicPr>
        <p:blipFill>
          <a:blip r:embed="rId5"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390601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36831D8-FC61-4A4D-BCD9-63F354BA0141}"/>
              </a:ext>
            </a:extLst>
          </p:cNvPr>
          <p:cNvSpPr>
            <a:spLocks noGrp="1"/>
          </p:cNvSpPr>
          <p:nvPr>
            <p:ph type="body" sz="quarter" idx="16"/>
          </p:nvPr>
        </p:nvSpPr>
        <p:spPr>
          <a:xfrm>
            <a:off x="2234879" y="830318"/>
            <a:ext cx="9574760" cy="1149030"/>
          </a:xfrm>
        </p:spPr>
        <p:txBody>
          <a:bodyPr>
            <a:normAutofit fontScale="85000" lnSpcReduction="10000"/>
          </a:bodyPr>
          <a:lstStyle/>
          <a:p>
            <a:r>
              <a:rPr lang="en-US" b="1" dirty="0" err="1"/>
              <a:t>Welche</a:t>
            </a:r>
            <a:r>
              <a:rPr lang="en-US" b="1" dirty="0"/>
              <a:t> </a:t>
            </a:r>
            <a:r>
              <a:rPr lang="en-US" b="1" dirty="0" err="1"/>
              <a:t>Kompetenzen</a:t>
            </a:r>
            <a:r>
              <a:rPr lang="en-US" b="1" dirty="0"/>
              <a:t> </a:t>
            </a:r>
            <a:r>
              <a:rPr lang="en-US" b="1" dirty="0" err="1"/>
              <a:t>entwickeln</a:t>
            </a:r>
            <a:r>
              <a:rPr lang="en-US" b="1" dirty="0"/>
              <a:t> </a:t>
            </a:r>
            <a:r>
              <a:rPr lang="en-US" b="1" dirty="0" err="1"/>
              <a:t>bürgerschaftlich</a:t>
            </a:r>
            <a:r>
              <a:rPr lang="en-US" b="1" dirty="0"/>
              <a:t> </a:t>
            </a:r>
            <a:r>
              <a:rPr lang="en-US" b="1" dirty="0" err="1"/>
              <a:t>engagierte</a:t>
            </a:r>
            <a:r>
              <a:rPr lang="en-US" b="1" dirty="0"/>
              <a:t> </a:t>
            </a:r>
            <a:r>
              <a:rPr lang="en-US" b="1" dirty="0" err="1"/>
              <a:t>Studierende</a:t>
            </a:r>
            <a:r>
              <a:rPr lang="en-US" b="1" dirty="0"/>
              <a:t>?</a:t>
            </a:r>
          </a:p>
        </p:txBody>
      </p:sp>
      <p:sp>
        <p:nvSpPr>
          <p:cNvPr id="6" name="Text Placeholder 5">
            <a:extLst>
              <a:ext uri="{FF2B5EF4-FFF2-40B4-BE49-F238E27FC236}">
                <a16:creationId xmlns:a16="http://schemas.microsoft.com/office/drawing/2014/main" id="{C860B8A6-945C-40B6-9F55-E6409162101B}"/>
              </a:ext>
            </a:extLst>
          </p:cNvPr>
          <p:cNvSpPr>
            <a:spLocks noGrp="1"/>
          </p:cNvSpPr>
          <p:nvPr>
            <p:ph type="body" sz="quarter" idx="17"/>
          </p:nvPr>
        </p:nvSpPr>
        <p:spPr/>
        <p:txBody>
          <a:bodyPr>
            <a:normAutofit fontScale="85000" lnSpcReduction="20000"/>
          </a:bodyPr>
          <a:lstStyle/>
          <a:p>
            <a:r>
              <a:rPr lang="en-IE" dirty="0"/>
              <a:t>03</a:t>
            </a:r>
          </a:p>
        </p:txBody>
      </p:sp>
      <p:sp>
        <p:nvSpPr>
          <p:cNvPr id="7" name="TextBox 6">
            <a:extLst>
              <a:ext uri="{FF2B5EF4-FFF2-40B4-BE49-F238E27FC236}">
                <a16:creationId xmlns:a16="http://schemas.microsoft.com/office/drawing/2014/main" id="{F684DB74-4412-4682-AF5D-9CEE3946D4E4}"/>
              </a:ext>
            </a:extLst>
          </p:cNvPr>
          <p:cNvSpPr txBox="1"/>
          <p:nvPr/>
        </p:nvSpPr>
        <p:spPr>
          <a:xfrm>
            <a:off x="8197298" y="5301734"/>
            <a:ext cx="6097656" cy="461665"/>
          </a:xfrm>
          <a:prstGeom prst="rect">
            <a:avLst/>
          </a:prstGeom>
          <a:noFill/>
        </p:spPr>
        <p:txBody>
          <a:bodyPr wrap="square">
            <a:spAutoFit/>
          </a:bodyPr>
          <a:lstStyle/>
          <a:p>
            <a:r>
              <a:rPr lang="en-IE" sz="2400" b="1" dirty="0" err="1">
                <a:solidFill>
                  <a:schemeClr val="bg1"/>
                </a:solidFill>
              </a:rPr>
              <a:t>Niveau</a:t>
            </a:r>
            <a:r>
              <a:rPr lang="en-IE" sz="2400" b="1" dirty="0">
                <a:solidFill>
                  <a:schemeClr val="bg1"/>
                </a:solidFill>
              </a:rPr>
              <a:t>: </a:t>
            </a:r>
            <a:r>
              <a:rPr lang="en-IE" sz="2400" b="1" dirty="0" err="1">
                <a:solidFill>
                  <a:schemeClr val="bg1"/>
                </a:solidFill>
              </a:rPr>
              <a:t>Fortgeschritten</a:t>
            </a:r>
            <a:endParaRPr lang="en-IE" sz="2400" b="1" dirty="0">
              <a:solidFill>
                <a:schemeClr val="bg1"/>
              </a:solidFill>
            </a:endParaRPr>
          </a:p>
        </p:txBody>
      </p:sp>
    </p:spTree>
    <p:extLst>
      <p:ext uri="{BB962C8B-B14F-4D97-AF65-F5344CB8AC3E}">
        <p14:creationId xmlns:p14="http://schemas.microsoft.com/office/powerpoint/2010/main" val="1130676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FF10A4-38A3-A344-8FC5-3A697B3C97A7}"/>
              </a:ext>
            </a:extLst>
          </p:cNvPr>
          <p:cNvSpPr>
            <a:spLocks noGrp="1"/>
          </p:cNvSpPr>
          <p:nvPr>
            <p:ph type="body" sz="quarter" idx="16"/>
          </p:nvPr>
        </p:nvSpPr>
        <p:spPr>
          <a:xfrm>
            <a:off x="1431307" y="31530"/>
            <a:ext cx="5328062" cy="1137745"/>
          </a:xfrm>
        </p:spPr>
        <p:txBody>
          <a:bodyPr>
            <a:noAutofit/>
          </a:bodyPr>
          <a:lstStyle/>
          <a:p>
            <a:pPr algn="ctr"/>
            <a:r>
              <a:rPr lang="en-US" sz="2800" b="1" dirty="0" err="1"/>
              <a:t>Kompetenzen</a:t>
            </a:r>
            <a:r>
              <a:rPr lang="en-US" sz="2800" b="1" dirty="0"/>
              <a:t> </a:t>
            </a:r>
            <a:r>
              <a:rPr lang="en-US" sz="2800" b="1" dirty="0" err="1"/>
              <a:t>im</a:t>
            </a:r>
            <a:r>
              <a:rPr lang="en-US" sz="2800" b="1" dirty="0"/>
              <a:t> </a:t>
            </a:r>
            <a:r>
              <a:rPr lang="en-US" sz="2800" b="1" dirty="0" err="1"/>
              <a:t>Rahmen</a:t>
            </a:r>
            <a:r>
              <a:rPr lang="en-US" sz="2800" b="1" dirty="0"/>
              <a:t> von </a:t>
            </a:r>
            <a:r>
              <a:rPr lang="en-US" sz="2800" b="1" dirty="0" err="1"/>
              <a:t>digitalem</a:t>
            </a:r>
            <a:r>
              <a:rPr lang="en-US" sz="2800" b="1" dirty="0"/>
              <a:t> </a:t>
            </a:r>
            <a:r>
              <a:rPr lang="en-US" sz="2800" b="1" dirty="0" err="1"/>
              <a:t>bürgerschaftlichem</a:t>
            </a:r>
            <a:r>
              <a:rPr lang="en-US" sz="2800" b="1" dirty="0"/>
              <a:t> Engagement</a:t>
            </a:r>
          </a:p>
          <a:p>
            <a:pPr algn="ctr"/>
            <a:endParaRPr lang="en-US" sz="2800" dirty="0"/>
          </a:p>
        </p:txBody>
      </p:sp>
      <p:sp>
        <p:nvSpPr>
          <p:cNvPr id="5" name="TextBox 4">
            <a:extLst>
              <a:ext uri="{FF2B5EF4-FFF2-40B4-BE49-F238E27FC236}">
                <a16:creationId xmlns:a16="http://schemas.microsoft.com/office/drawing/2014/main" id="{DD5DB3AE-E549-4684-926B-61C8F1FC1EBC}"/>
              </a:ext>
            </a:extLst>
          </p:cNvPr>
          <p:cNvSpPr txBox="1"/>
          <p:nvPr/>
        </p:nvSpPr>
        <p:spPr>
          <a:xfrm>
            <a:off x="1524000" y="1510950"/>
            <a:ext cx="5235369" cy="4893647"/>
          </a:xfrm>
          <a:prstGeom prst="rect">
            <a:avLst/>
          </a:prstGeom>
          <a:noFill/>
        </p:spPr>
        <p:txBody>
          <a:bodyPr wrap="square" rtlCol="0">
            <a:spAutoFit/>
          </a:bodyPr>
          <a:lstStyle/>
          <a:p>
            <a:r>
              <a:rPr lang="en-US" sz="2400" dirty="0" err="1">
                <a:solidFill>
                  <a:schemeClr val="bg1"/>
                </a:solidFill>
              </a:rPr>
              <a:t>Studierende</a:t>
            </a:r>
            <a:r>
              <a:rPr lang="en-US" sz="2400" dirty="0">
                <a:solidFill>
                  <a:schemeClr val="bg1"/>
                </a:solidFill>
              </a:rPr>
              <a:t>, die </a:t>
            </a:r>
            <a:r>
              <a:rPr lang="en-US" sz="2400" dirty="0" err="1">
                <a:solidFill>
                  <a:schemeClr val="bg1"/>
                </a:solidFill>
              </a:rPr>
              <a:t>sich</a:t>
            </a:r>
            <a:r>
              <a:rPr lang="en-US" sz="2400" dirty="0">
                <a:solidFill>
                  <a:schemeClr val="bg1"/>
                </a:solidFill>
              </a:rPr>
              <a:t> </a:t>
            </a:r>
            <a:r>
              <a:rPr lang="en-US" sz="2400" dirty="0" err="1">
                <a:solidFill>
                  <a:schemeClr val="bg1"/>
                </a:solidFill>
              </a:rPr>
              <a:t>bürgerschaftlich</a:t>
            </a:r>
            <a:r>
              <a:rPr lang="en-US" sz="2400" dirty="0">
                <a:solidFill>
                  <a:schemeClr val="bg1"/>
                </a:solidFill>
              </a:rPr>
              <a:t> </a:t>
            </a:r>
            <a:r>
              <a:rPr lang="en-US" sz="2400" dirty="0" err="1">
                <a:solidFill>
                  <a:schemeClr val="bg1"/>
                </a:solidFill>
              </a:rPr>
              <a:t>engagieren</a:t>
            </a:r>
            <a:r>
              <a:rPr lang="en-US" sz="2400" dirty="0">
                <a:solidFill>
                  <a:schemeClr val="bg1"/>
                </a:solidFill>
              </a:rPr>
              <a:t> und </a:t>
            </a:r>
            <a:r>
              <a:rPr lang="en-US" sz="2400" dirty="0" err="1">
                <a:solidFill>
                  <a:schemeClr val="bg1"/>
                </a:solidFill>
              </a:rPr>
              <a:t>dabei</a:t>
            </a:r>
            <a:r>
              <a:rPr lang="en-US" sz="2400" dirty="0">
                <a:solidFill>
                  <a:schemeClr val="bg1"/>
                </a:solidFill>
              </a:rPr>
              <a:t> </a:t>
            </a:r>
            <a:r>
              <a:rPr lang="en-US" sz="2400" dirty="0" err="1">
                <a:solidFill>
                  <a:schemeClr val="bg1"/>
                </a:solidFill>
              </a:rPr>
              <a:t>digitale</a:t>
            </a:r>
            <a:r>
              <a:rPr lang="en-US" sz="2400" dirty="0">
                <a:solidFill>
                  <a:schemeClr val="bg1"/>
                </a:solidFill>
              </a:rPr>
              <a:t> Tools </a:t>
            </a:r>
            <a:r>
              <a:rPr lang="en-US" sz="2400" dirty="0" err="1">
                <a:solidFill>
                  <a:schemeClr val="bg1"/>
                </a:solidFill>
              </a:rPr>
              <a:t>verwenden</a:t>
            </a:r>
            <a:r>
              <a:rPr lang="en-US" sz="2400" dirty="0">
                <a:solidFill>
                  <a:schemeClr val="bg1"/>
                </a:solidFill>
              </a:rPr>
              <a:t>, </a:t>
            </a:r>
            <a:r>
              <a:rPr lang="en-US" sz="2400" dirty="0" err="1">
                <a:solidFill>
                  <a:schemeClr val="bg1"/>
                </a:solidFill>
              </a:rPr>
              <a:t>können</a:t>
            </a:r>
            <a:r>
              <a:rPr lang="en-US" sz="2400" dirty="0">
                <a:solidFill>
                  <a:schemeClr val="bg1"/>
                </a:solidFill>
              </a:rPr>
              <a:t> </a:t>
            </a:r>
            <a:r>
              <a:rPr lang="en-US" sz="2400" dirty="0" err="1">
                <a:solidFill>
                  <a:schemeClr val="bg1"/>
                </a:solidFill>
              </a:rPr>
              <a:t>eine</a:t>
            </a:r>
            <a:r>
              <a:rPr lang="en-US" sz="2400" dirty="0">
                <a:solidFill>
                  <a:schemeClr val="bg1"/>
                </a:solidFill>
              </a:rPr>
              <a:t> </a:t>
            </a:r>
            <a:r>
              <a:rPr lang="en-US" sz="2400" dirty="0" err="1">
                <a:solidFill>
                  <a:schemeClr val="bg1"/>
                </a:solidFill>
              </a:rPr>
              <a:t>Reihe</a:t>
            </a:r>
            <a:r>
              <a:rPr lang="en-US" sz="2400" dirty="0">
                <a:solidFill>
                  <a:schemeClr val="bg1"/>
                </a:solidFill>
              </a:rPr>
              <a:t> von </a:t>
            </a:r>
            <a:r>
              <a:rPr lang="en-US" sz="2400" dirty="0" err="1">
                <a:solidFill>
                  <a:schemeClr val="bg1"/>
                </a:solidFill>
              </a:rPr>
              <a:t>Kompetenzen</a:t>
            </a:r>
            <a:r>
              <a:rPr lang="en-US" sz="2400" dirty="0">
                <a:solidFill>
                  <a:schemeClr val="bg1"/>
                </a:solidFill>
              </a:rPr>
              <a:t> </a:t>
            </a:r>
            <a:r>
              <a:rPr lang="en-US" sz="2400" dirty="0" err="1">
                <a:solidFill>
                  <a:schemeClr val="bg1"/>
                </a:solidFill>
              </a:rPr>
              <a:t>entwickeln</a:t>
            </a:r>
            <a:r>
              <a:rPr lang="en-US" sz="2400" dirty="0">
                <a:solidFill>
                  <a:schemeClr val="bg1"/>
                </a:solidFill>
              </a:rPr>
              <a:t>.</a:t>
            </a:r>
          </a:p>
          <a:p>
            <a:r>
              <a:rPr lang="en-US" sz="2400" dirty="0" err="1">
                <a:solidFill>
                  <a:schemeClr val="bg1"/>
                </a:solidFill>
              </a:rPr>
              <a:t>Im</a:t>
            </a:r>
            <a:r>
              <a:rPr lang="en-US" sz="2400" dirty="0">
                <a:solidFill>
                  <a:schemeClr val="bg1"/>
                </a:solidFill>
              </a:rPr>
              <a:t> </a:t>
            </a:r>
            <a:r>
              <a:rPr lang="en-US" sz="2400" dirty="0" err="1">
                <a:solidFill>
                  <a:schemeClr val="bg1"/>
                </a:solidFill>
              </a:rPr>
              <a:t>Folgenden</a:t>
            </a:r>
            <a:r>
              <a:rPr lang="en-US" sz="2400" dirty="0">
                <a:solidFill>
                  <a:schemeClr val="bg1"/>
                </a:solidFill>
              </a:rPr>
              <a:t> </a:t>
            </a:r>
            <a:r>
              <a:rPr lang="en-US" sz="2400" dirty="0" err="1">
                <a:solidFill>
                  <a:schemeClr val="bg1"/>
                </a:solidFill>
              </a:rPr>
              <a:t>wird</a:t>
            </a:r>
            <a:r>
              <a:rPr lang="en-US" sz="2400" dirty="0">
                <a:solidFill>
                  <a:schemeClr val="bg1"/>
                </a:solidFill>
              </a:rPr>
              <a:t> </a:t>
            </a:r>
            <a:r>
              <a:rPr lang="en-US" sz="2400" dirty="0" err="1">
                <a:solidFill>
                  <a:schemeClr val="bg1"/>
                </a:solidFill>
              </a:rPr>
              <a:t>aufgezeigt</a:t>
            </a:r>
            <a:r>
              <a:rPr lang="en-US" sz="2400" dirty="0">
                <a:solidFill>
                  <a:schemeClr val="bg1"/>
                </a:solidFill>
              </a:rPr>
              <a:t>, </a:t>
            </a:r>
            <a:r>
              <a:rPr lang="en-US" sz="2400" dirty="0" err="1">
                <a:solidFill>
                  <a:schemeClr val="bg1"/>
                </a:solidFill>
              </a:rPr>
              <a:t>welche</a:t>
            </a:r>
            <a:r>
              <a:rPr lang="en-US" sz="2400" dirty="0">
                <a:solidFill>
                  <a:schemeClr val="bg1"/>
                </a:solidFill>
              </a:rPr>
              <a:t> </a:t>
            </a:r>
            <a:r>
              <a:rPr lang="en-US" sz="2400" dirty="0" err="1">
                <a:solidFill>
                  <a:schemeClr val="bg1"/>
                </a:solidFill>
              </a:rPr>
              <a:t>Kompetenzen</a:t>
            </a:r>
            <a:r>
              <a:rPr lang="en-US" sz="2400" dirty="0">
                <a:solidFill>
                  <a:schemeClr val="bg1"/>
                </a:solidFill>
              </a:rPr>
              <a:t> </a:t>
            </a:r>
            <a:r>
              <a:rPr lang="en-US" sz="2400" dirty="0" err="1">
                <a:solidFill>
                  <a:schemeClr val="bg1"/>
                </a:solidFill>
              </a:rPr>
              <a:t>Studierende</a:t>
            </a:r>
            <a:r>
              <a:rPr lang="en-US" sz="2400" dirty="0">
                <a:solidFill>
                  <a:schemeClr val="bg1"/>
                </a:solidFill>
              </a:rPr>
              <a:t> </a:t>
            </a:r>
            <a:r>
              <a:rPr lang="en-US" sz="2400" dirty="0" err="1">
                <a:solidFill>
                  <a:schemeClr val="bg1"/>
                </a:solidFill>
              </a:rPr>
              <a:t>im</a:t>
            </a:r>
            <a:r>
              <a:rPr lang="en-US" sz="2400" dirty="0">
                <a:solidFill>
                  <a:schemeClr val="bg1"/>
                </a:solidFill>
              </a:rPr>
              <a:t> </a:t>
            </a:r>
            <a:r>
              <a:rPr lang="en-US" sz="2400" dirty="0" err="1">
                <a:solidFill>
                  <a:schemeClr val="bg1"/>
                </a:solidFill>
              </a:rPr>
              <a:t>Rahmen</a:t>
            </a:r>
            <a:r>
              <a:rPr lang="en-US" sz="2400" dirty="0">
                <a:solidFill>
                  <a:schemeClr val="bg1"/>
                </a:solidFill>
              </a:rPr>
              <a:t> von </a:t>
            </a:r>
            <a:r>
              <a:rPr lang="en-US" sz="2400" dirty="0" err="1">
                <a:solidFill>
                  <a:schemeClr val="bg1"/>
                </a:solidFill>
              </a:rPr>
              <a:t>Aktivitäten</a:t>
            </a:r>
            <a:r>
              <a:rPr lang="en-US" sz="2400" dirty="0">
                <a:solidFill>
                  <a:schemeClr val="bg1"/>
                </a:solidFill>
              </a:rPr>
              <a:t> des </a:t>
            </a:r>
            <a:r>
              <a:rPr lang="en-US" sz="2400" dirty="0" err="1">
                <a:solidFill>
                  <a:schemeClr val="bg1"/>
                </a:solidFill>
              </a:rPr>
              <a:t>digitalen</a:t>
            </a:r>
            <a:r>
              <a:rPr lang="en-US" sz="2400" dirty="0">
                <a:solidFill>
                  <a:schemeClr val="bg1"/>
                </a:solidFill>
              </a:rPr>
              <a:t> </a:t>
            </a:r>
            <a:r>
              <a:rPr lang="en-US" sz="2400" dirty="0" err="1">
                <a:solidFill>
                  <a:schemeClr val="bg1"/>
                </a:solidFill>
              </a:rPr>
              <a:t>studentischen</a:t>
            </a:r>
            <a:r>
              <a:rPr lang="en-US" sz="2400" dirty="0">
                <a:solidFill>
                  <a:schemeClr val="bg1"/>
                </a:solidFill>
              </a:rPr>
              <a:t> Engagements </a:t>
            </a:r>
            <a:r>
              <a:rPr lang="en-US" sz="2400" dirty="0" err="1">
                <a:solidFill>
                  <a:schemeClr val="bg1"/>
                </a:solidFill>
              </a:rPr>
              <a:t>erwerben</a:t>
            </a:r>
            <a:r>
              <a:rPr lang="en-US" sz="2400" dirty="0">
                <a:solidFill>
                  <a:schemeClr val="bg1"/>
                </a:solidFill>
              </a:rPr>
              <a:t> </a:t>
            </a:r>
            <a:r>
              <a:rPr lang="en-US" sz="2400" dirty="0" err="1">
                <a:solidFill>
                  <a:schemeClr val="bg1"/>
                </a:solidFill>
              </a:rPr>
              <a:t>können</a:t>
            </a:r>
            <a:r>
              <a:rPr lang="en-US" sz="2400" dirty="0">
                <a:solidFill>
                  <a:schemeClr val="bg1"/>
                </a:solidFill>
              </a:rPr>
              <a:t>. </a:t>
            </a:r>
            <a:r>
              <a:rPr lang="en-US" sz="2400" dirty="0" err="1">
                <a:solidFill>
                  <a:schemeClr val="bg1"/>
                </a:solidFill>
              </a:rPr>
              <a:t>Diese</a:t>
            </a:r>
            <a:r>
              <a:rPr lang="en-US" sz="2400" dirty="0">
                <a:solidFill>
                  <a:schemeClr val="bg1"/>
                </a:solidFill>
              </a:rPr>
              <a:t> </a:t>
            </a:r>
            <a:r>
              <a:rPr lang="en-US" sz="2400" dirty="0" err="1">
                <a:solidFill>
                  <a:schemeClr val="bg1"/>
                </a:solidFill>
              </a:rPr>
              <a:t>werden</a:t>
            </a:r>
            <a:r>
              <a:rPr lang="en-US" sz="2400" dirty="0">
                <a:solidFill>
                  <a:schemeClr val="bg1"/>
                </a:solidFill>
              </a:rPr>
              <a:t> </a:t>
            </a:r>
            <a:r>
              <a:rPr lang="en-US" sz="2400" dirty="0" err="1">
                <a:solidFill>
                  <a:schemeClr val="bg1"/>
                </a:solidFill>
              </a:rPr>
              <a:t>im</a:t>
            </a:r>
            <a:r>
              <a:rPr lang="en-US" sz="2400" dirty="0">
                <a:solidFill>
                  <a:schemeClr val="bg1"/>
                </a:solidFill>
              </a:rPr>
              <a:t> </a:t>
            </a:r>
            <a:r>
              <a:rPr lang="en-US" sz="2400" b="1" dirty="0" err="1">
                <a:solidFill>
                  <a:schemeClr val="bg1"/>
                </a:solidFill>
              </a:rPr>
              <a:t>EntreComp</a:t>
            </a:r>
            <a:r>
              <a:rPr lang="en-US" sz="2400" dirty="0">
                <a:solidFill>
                  <a:schemeClr val="bg1"/>
                </a:solidFill>
              </a:rPr>
              <a:t> </a:t>
            </a:r>
            <a:r>
              <a:rPr lang="en-US" sz="2400" i="1" dirty="0">
                <a:solidFill>
                  <a:schemeClr val="bg1"/>
                </a:solidFill>
              </a:rPr>
              <a:t>(</a:t>
            </a:r>
            <a:r>
              <a:rPr lang="en-US" sz="2400" i="1" dirty="0" err="1">
                <a:solidFill>
                  <a:schemeClr val="bg1"/>
                </a:solidFill>
              </a:rPr>
              <a:t>Europäische</a:t>
            </a:r>
            <a:r>
              <a:rPr lang="en-US" sz="2400" i="1" dirty="0">
                <a:solidFill>
                  <a:schemeClr val="bg1"/>
                </a:solidFill>
              </a:rPr>
              <a:t> </a:t>
            </a:r>
            <a:r>
              <a:rPr lang="en-US" sz="2400" i="1" dirty="0" err="1">
                <a:solidFill>
                  <a:schemeClr val="bg1"/>
                </a:solidFill>
              </a:rPr>
              <a:t>Referenzrahmen</a:t>
            </a:r>
            <a:r>
              <a:rPr lang="en-US" sz="2400" i="1" dirty="0">
                <a:solidFill>
                  <a:schemeClr val="bg1"/>
                </a:solidFill>
              </a:rPr>
              <a:t> für </a:t>
            </a:r>
            <a:r>
              <a:rPr lang="en-US" sz="2400" i="1" dirty="0" err="1">
                <a:solidFill>
                  <a:schemeClr val="bg1"/>
                </a:solidFill>
              </a:rPr>
              <a:t>unternehmerische</a:t>
            </a:r>
            <a:r>
              <a:rPr lang="en-US" sz="2400" i="1" dirty="0">
                <a:solidFill>
                  <a:schemeClr val="bg1"/>
                </a:solidFill>
              </a:rPr>
              <a:t> </a:t>
            </a:r>
            <a:r>
              <a:rPr lang="en-US" sz="2400" i="1" dirty="0" err="1">
                <a:solidFill>
                  <a:schemeClr val="bg1"/>
                </a:solidFill>
              </a:rPr>
              <a:t>Kompetenzen</a:t>
            </a:r>
            <a:r>
              <a:rPr lang="en-US" sz="2400" i="1" dirty="0">
                <a:solidFill>
                  <a:schemeClr val="bg1"/>
                </a:solidFill>
              </a:rPr>
              <a:t>) </a:t>
            </a:r>
            <a:r>
              <a:rPr lang="en-US" sz="2400" dirty="0">
                <a:solidFill>
                  <a:schemeClr val="bg1"/>
                </a:solidFill>
              </a:rPr>
              <a:t>und </a:t>
            </a:r>
            <a:r>
              <a:rPr lang="en-US" sz="2400" b="1" dirty="0" err="1">
                <a:solidFill>
                  <a:schemeClr val="bg1"/>
                </a:solidFill>
              </a:rPr>
              <a:t>DigComp</a:t>
            </a:r>
            <a:r>
              <a:rPr lang="en-US" sz="2400" dirty="0">
                <a:solidFill>
                  <a:schemeClr val="bg1"/>
                </a:solidFill>
              </a:rPr>
              <a:t> </a:t>
            </a:r>
            <a:r>
              <a:rPr lang="en-US" sz="2400" i="1" dirty="0">
                <a:solidFill>
                  <a:schemeClr val="bg1"/>
                </a:solidFill>
              </a:rPr>
              <a:t>(</a:t>
            </a:r>
            <a:r>
              <a:rPr lang="en-US" sz="2400" i="1" dirty="0" err="1">
                <a:solidFill>
                  <a:schemeClr val="bg1"/>
                </a:solidFill>
              </a:rPr>
              <a:t>Europäische</a:t>
            </a:r>
            <a:r>
              <a:rPr lang="en-US" sz="2400" i="1" dirty="0">
                <a:solidFill>
                  <a:schemeClr val="bg1"/>
                </a:solidFill>
              </a:rPr>
              <a:t> </a:t>
            </a:r>
            <a:r>
              <a:rPr lang="en-US" sz="2400" i="1" dirty="0" err="1">
                <a:solidFill>
                  <a:schemeClr val="bg1"/>
                </a:solidFill>
              </a:rPr>
              <a:t>Referenzrahmen</a:t>
            </a:r>
            <a:r>
              <a:rPr lang="en-US" sz="2400" i="1" dirty="0">
                <a:solidFill>
                  <a:schemeClr val="bg1"/>
                </a:solidFill>
              </a:rPr>
              <a:t> für </a:t>
            </a:r>
            <a:r>
              <a:rPr lang="en-US" sz="2400" i="1" dirty="0" err="1">
                <a:solidFill>
                  <a:schemeClr val="bg1"/>
                </a:solidFill>
              </a:rPr>
              <a:t>digitale</a:t>
            </a:r>
            <a:r>
              <a:rPr lang="en-US" sz="2400" i="1" dirty="0">
                <a:solidFill>
                  <a:schemeClr val="bg1"/>
                </a:solidFill>
              </a:rPr>
              <a:t> </a:t>
            </a:r>
            <a:r>
              <a:rPr lang="en-US" sz="2400" i="1" dirty="0" err="1">
                <a:solidFill>
                  <a:schemeClr val="bg1"/>
                </a:solidFill>
              </a:rPr>
              <a:t>Kompetenzen</a:t>
            </a:r>
            <a:r>
              <a:rPr lang="en-US" sz="2400" i="1" dirty="0">
                <a:solidFill>
                  <a:schemeClr val="bg1"/>
                </a:solidFill>
              </a:rPr>
              <a:t>) </a:t>
            </a:r>
            <a:r>
              <a:rPr lang="en-US" sz="2400" dirty="0" err="1">
                <a:solidFill>
                  <a:schemeClr val="bg1"/>
                </a:solidFill>
              </a:rPr>
              <a:t>beschrieben</a:t>
            </a:r>
            <a:r>
              <a:rPr lang="en-US" sz="2400" dirty="0">
                <a:solidFill>
                  <a:schemeClr val="bg1"/>
                </a:solidFill>
              </a:rPr>
              <a:t>.</a:t>
            </a:r>
          </a:p>
        </p:txBody>
      </p:sp>
      <p:pic>
        <p:nvPicPr>
          <p:cNvPr id="7" name="Picture Placeholder 6" descr="Yound man drawing on a clear whiteboard">
            <a:extLst>
              <a:ext uri="{FF2B5EF4-FFF2-40B4-BE49-F238E27FC236}">
                <a16:creationId xmlns:a16="http://schemas.microsoft.com/office/drawing/2014/main" id="{78CB4D53-D2DE-4B10-B11E-7F8A6BC8561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893324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C4EF69-EAF4-4EBE-816B-13C9D4800F60}"/>
              </a:ext>
            </a:extLst>
          </p:cNvPr>
          <p:cNvSpPr>
            <a:spLocks noGrp="1"/>
          </p:cNvSpPr>
          <p:nvPr>
            <p:ph type="body" sz="quarter" idx="18"/>
          </p:nvPr>
        </p:nvSpPr>
        <p:spPr>
          <a:xfrm>
            <a:off x="1556658" y="1513114"/>
            <a:ext cx="4867894" cy="4786081"/>
          </a:xfrm>
        </p:spPr>
        <p:txBody>
          <a:bodyPr>
            <a:normAutofit/>
          </a:bodyPr>
          <a:lstStyle/>
          <a:p>
            <a:pPr marL="0"/>
            <a:r>
              <a:rPr lang="en-IE" dirty="0"/>
              <a:t>In </a:t>
            </a:r>
            <a:r>
              <a:rPr lang="en-IE" dirty="0" err="1"/>
              <a:t>diesem</a:t>
            </a:r>
            <a:r>
              <a:rPr lang="en-IE" dirty="0"/>
              <a:t> </a:t>
            </a:r>
            <a:r>
              <a:rPr lang="en-IE" dirty="0" err="1"/>
              <a:t>Abschnitt</a:t>
            </a:r>
            <a:r>
              <a:rPr lang="en-IE" dirty="0"/>
              <a:t> </a:t>
            </a:r>
            <a:r>
              <a:rPr lang="en-IE" dirty="0" err="1"/>
              <a:t>beleuchten</a:t>
            </a:r>
            <a:r>
              <a:rPr lang="en-IE" dirty="0"/>
              <a:t> </a:t>
            </a:r>
            <a:r>
              <a:rPr lang="en-IE" dirty="0" err="1"/>
              <a:t>wir</a:t>
            </a:r>
            <a:r>
              <a:rPr lang="en-IE" dirty="0"/>
              <a:t> die </a:t>
            </a:r>
            <a:r>
              <a:rPr lang="en-IE" b="1" dirty="0" err="1"/>
              <a:t>Europäischen</a:t>
            </a:r>
            <a:r>
              <a:rPr lang="en-IE" b="1" dirty="0"/>
              <a:t> </a:t>
            </a:r>
            <a:r>
              <a:rPr lang="en-IE" b="1" dirty="0" err="1"/>
              <a:t>Referenzrahmen</a:t>
            </a:r>
            <a:r>
              <a:rPr lang="en-IE" b="1" dirty="0"/>
              <a:t> </a:t>
            </a:r>
            <a:r>
              <a:rPr lang="en-IE" b="1" dirty="0" err="1"/>
              <a:t>EntreComp</a:t>
            </a:r>
            <a:r>
              <a:rPr lang="en-IE" b="1" dirty="0"/>
              <a:t> und </a:t>
            </a:r>
            <a:r>
              <a:rPr lang="en-IE" b="1" dirty="0" err="1"/>
              <a:t>DigComp</a:t>
            </a:r>
            <a:r>
              <a:rPr lang="en-IE" b="1" dirty="0"/>
              <a:t> </a:t>
            </a:r>
            <a:r>
              <a:rPr lang="en-IE" dirty="0" err="1"/>
              <a:t>zur</a:t>
            </a:r>
            <a:r>
              <a:rPr lang="en-IE" dirty="0"/>
              <a:t> </a:t>
            </a:r>
            <a:r>
              <a:rPr lang="en-IE" dirty="0" err="1"/>
              <a:t>Entwicklung</a:t>
            </a:r>
            <a:r>
              <a:rPr lang="en-IE" dirty="0"/>
              <a:t> von </a:t>
            </a:r>
            <a:r>
              <a:rPr lang="en-IE" dirty="0" err="1"/>
              <a:t>unternehmerischen</a:t>
            </a:r>
            <a:r>
              <a:rPr lang="en-IE" dirty="0"/>
              <a:t> und </a:t>
            </a:r>
            <a:r>
              <a:rPr lang="en-IE" dirty="0" err="1"/>
              <a:t>digitalen</a:t>
            </a:r>
            <a:r>
              <a:rPr lang="en-IE" dirty="0"/>
              <a:t> </a:t>
            </a:r>
            <a:r>
              <a:rPr lang="en-IE" dirty="0" err="1"/>
              <a:t>Kompetenzen</a:t>
            </a:r>
            <a:r>
              <a:rPr lang="en-IE" dirty="0"/>
              <a:t>. </a:t>
            </a:r>
            <a:r>
              <a:rPr lang="en-IE" dirty="0" err="1"/>
              <a:t>Einige</a:t>
            </a:r>
            <a:r>
              <a:rPr lang="en-IE" dirty="0"/>
              <a:t> </a:t>
            </a:r>
            <a:r>
              <a:rPr lang="en-IE" dirty="0" err="1"/>
              <a:t>Kompetenzen</a:t>
            </a:r>
            <a:r>
              <a:rPr lang="en-IE" dirty="0"/>
              <a:t> </a:t>
            </a:r>
            <a:r>
              <a:rPr lang="en-IE" dirty="0" err="1"/>
              <a:t>davon</a:t>
            </a:r>
            <a:r>
              <a:rPr lang="en-IE" dirty="0"/>
              <a:t> </a:t>
            </a:r>
            <a:r>
              <a:rPr lang="en-IE" dirty="0" err="1"/>
              <a:t>werden</a:t>
            </a:r>
            <a:r>
              <a:rPr lang="en-IE" dirty="0"/>
              <a:t> </a:t>
            </a:r>
            <a:r>
              <a:rPr lang="en-IE" dirty="0" err="1"/>
              <a:t>im</a:t>
            </a:r>
            <a:r>
              <a:rPr lang="en-IE" dirty="0"/>
              <a:t> </a:t>
            </a:r>
            <a:r>
              <a:rPr lang="en-IE" dirty="0" err="1"/>
              <a:t>Folgenden</a:t>
            </a:r>
            <a:r>
              <a:rPr lang="en-IE" dirty="0"/>
              <a:t> </a:t>
            </a:r>
            <a:r>
              <a:rPr lang="en-IE" dirty="0" err="1"/>
              <a:t>vorgestellt</a:t>
            </a:r>
            <a:r>
              <a:rPr lang="en-IE" dirty="0"/>
              <a:t>. </a:t>
            </a:r>
            <a:r>
              <a:rPr lang="en-IE" dirty="0" err="1"/>
              <a:t>Im</a:t>
            </a:r>
            <a:r>
              <a:rPr lang="en-IE" dirty="0"/>
              <a:t> Modul 2 </a:t>
            </a:r>
            <a:r>
              <a:rPr lang="en-IE" dirty="0" err="1"/>
              <a:t>werden</a:t>
            </a:r>
            <a:r>
              <a:rPr lang="en-IE" dirty="0"/>
              <a:t> </a:t>
            </a:r>
            <a:r>
              <a:rPr lang="en-IE" dirty="0" err="1"/>
              <a:t>weitere</a:t>
            </a:r>
            <a:r>
              <a:rPr lang="en-IE" dirty="0"/>
              <a:t> </a:t>
            </a:r>
            <a:r>
              <a:rPr lang="en-IE" dirty="0" err="1"/>
              <a:t>Kompetenzen</a:t>
            </a:r>
            <a:r>
              <a:rPr lang="en-IE" dirty="0"/>
              <a:t> </a:t>
            </a:r>
            <a:r>
              <a:rPr lang="en-IE" dirty="0" err="1"/>
              <a:t>behandelt</a:t>
            </a:r>
            <a:r>
              <a:rPr lang="en-IE" dirty="0"/>
              <a:t>. </a:t>
            </a:r>
          </a:p>
          <a:p>
            <a:pPr marL="0"/>
            <a:endParaRPr lang="en-IE" dirty="0"/>
          </a:p>
          <a:p>
            <a:pPr marL="0"/>
            <a:r>
              <a:rPr lang="en-IE" dirty="0">
                <a:solidFill>
                  <a:schemeClr val="bg2"/>
                </a:solidFill>
                <a:hlinkClick r:id="rId2">
                  <a:extLst>
                    <a:ext uri="{A12FA001-AC4F-418D-AE19-62706E023703}">
                      <ahyp:hlinkClr xmlns:ahyp="http://schemas.microsoft.com/office/drawing/2018/hyperlinkcolor" val="tx"/>
                    </a:ext>
                  </a:extLst>
                </a:hlinkClick>
              </a:rPr>
              <a:t>Link </a:t>
            </a:r>
            <a:r>
              <a:rPr lang="en-IE" dirty="0" err="1">
                <a:solidFill>
                  <a:schemeClr val="bg2"/>
                </a:solidFill>
                <a:hlinkClick r:id="rId2">
                  <a:extLst>
                    <a:ext uri="{A12FA001-AC4F-418D-AE19-62706E023703}">
                      <ahyp:hlinkClr xmlns:ahyp="http://schemas.microsoft.com/office/drawing/2018/hyperlinkcolor" val="tx"/>
                    </a:ext>
                  </a:extLst>
                </a:hlinkClick>
              </a:rPr>
              <a:t>zum</a:t>
            </a:r>
            <a:r>
              <a:rPr lang="en-IE" dirty="0">
                <a:solidFill>
                  <a:schemeClr val="bg2"/>
                </a:solidFill>
                <a:hlinkClick r:id="rId2">
                  <a:extLst>
                    <a:ext uri="{A12FA001-AC4F-418D-AE19-62706E023703}">
                      <ahyp:hlinkClr xmlns:ahyp="http://schemas.microsoft.com/office/drawing/2018/hyperlinkcolor" val="tx"/>
                    </a:ext>
                  </a:extLst>
                </a:hlinkClick>
              </a:rPr>
              <a:t> </a:t>
            </a:r>
            <a:r>
              <a:rPr lang="en-IE" dirty="0" err="1">
                <a:solidFill>
                  <a:schemeClr val="bg2"/>
                </a:solidFill>
                <a:hlinkClick r:id="rId2">
                  <a:extLst>
                    <a:ext uri="{A12FA001-AC4F-418D-AE19-62706E023703}">
                      <ahyp:hlinkClr xmlns:ahyp="http://schemas.microsoft.com/office/drawing/2018/hyperlinkcolor" val="tx"/>
                    </a:ext>
                  </a:extLst>
                </a:hlinkClick>
              </a:rPr>
              <a:t>EntreComp</a:t>
            </a:r>
            <a:endParaRPr lang="en-IE" dirty="0">
              <a:solidFill>
                <a:schemeClr val="bg2"/>
              </a:solidFill>
            </a:endParaRPr>
          </a:p>
          <a:p>
            <a:pPr marL="0"/>
            <a:r>
              <a:rPr lang="en-IE" dirty="0">
                <a:solidFill>
                  <a:schemeClr val="bg2"/>
                </a:solidFill>
                <a:hlinkClick r:id="rId3">
                  <a:extLst>
                    <a:ext uri="{A12FA001-AC4F-418D-AE19-62706E023703}">
                      <ahyp:hlinkClr xmlns:ahyp="http://schemas.microsoft.com/office/drawing/2018/hyperlinkcolor" val="tx"/>
                    </a:ext>
                  </a:extLst>
                </a:hlinkClick>
              </a:rPr>
              <a:t>Link </a:t>
            </a:r>
            <a:r>
              <a:rPr lang="en-IE" dirty="0" err="1">
                <a:solidFill>
                  <a:schemeClr val="bg2"/>
                </a:solidFill>
                <a:hlinkClick r:id="rId3">
                  <a:extLst>
                    <a:ext uri="{A12FA001-AC4F-418D-AE19-62706E023703}">
                      <ahyp:hlinkClr xmlns:ahyp="http://schemas.microsoft.com/office/drawing/2018/hyperlinkcolor" val="tx"/>
                    </a:ext>
                  </a:extLst>
                </a:hlinkClick>
              </a:rPr>
              <a:t>zum</a:t>
            </a:r>
            <a:r>
              <a:rPr lang="en-IE" dirty="0">
                <a:solidFill>
                  <a:schemeClr val="bg2"/>
                </a:solidFill>
                <a:hlinkClick r:id="rId3">
                  <a:extLst>
                    <a:ext uri="{A12FA001-AC4F-418D-AE19-62706E023703}">
                      <ahyp:hlinkClr xmlns:ahyp="http://schemas.microsoft.com/office/drawing/2018/hyperlinkcolor" val="tx"/>
                    </a:ext>
                  </a:extLst>
                </a:hlinkClick>
              </a:rPr>
              <a:t> </a:t>
            </a:r>
            <a:r>
              <a:rPr lang="en-IE" dirty="0" err="1">
                <a:solidFill>
                  <a:schemeClr val="bg2"/>
                </a:solidFill>
                <a:hlinkClick r:id="rId3">
                  <a:extLst>
                    <a:ext uri="{A12FA001-AC4F-418D-AE19-62706E023703}">
                      <ahyp:hlinkClr xmlns:ahyp="http://schemas.microsoft.com/office/drawing/2018/hyperlinkcolor" val="tx"/>
                    </a:ext>
                  </a:extLst>
                </a:hlinkClick>
              </a:rPr>
              <a:t>DigComp</a:t>
            </a:r>
            <a:endParaRPr lang="en-IE" dirty="0">
              <a:solidFill>
                <a:schemeClr val="bg2"/>
              </a:solidFill>
            </a:endParaRPr>
          </a:p>
        </p:txBody>
      </p:sp>
      <p:sp>
        <p:nvSpPr>
          <p:cNvPr id="3" name="Text Placeholder 2">
            <a:extLst>
              <a:ext uri="{FF2B5EF4-FFF2-40B4-BE49-F238E27FC236}">
                <a16:creationId xmlns:a16="http://schemas.microsoft.com/office/drawing/2014/main" id="{36FF10A4-38A3-A344-8FC5-3A697B3C97A7}"/>
              </a:ext>
            </a:extLst>
          </p:cNvPr>
          <p:cNvSpPr>
            <a:spLocks noGrp="1"/>
          </p:cNvSpPr>
          <p:nvPr>
            <p:ph type="body" sz="quarter" idx="16"/>
          </p:nvPr>
        </p:nvSpPr>
        <p:spPr>
          <a:xfrm>
            <a:off x="1708126" y="228600"/>
            <a:ext cx="4716425" cy="1284514"/>
          </a:xfrm>
        </p:spPr>
        <p:txBody>
          <a:bodyPr>
            <a:noAutofit/>
          </a:bodyPr>
          <a:lstStyle/>
          <a:p>
            <a:pPr algn="ctr"/>
            <a:r>
              <a:rPr lang="en-US" sz="2800" b="1" dirty="0" err="1"/>
              <a:t>Hinweis</a:t>
            </a:r>
            <a:r>
              <a:rPr lang="en-US" sz="2800" b="1" dirty="0"/>
              <a:t> </a:t>
            </a:r>
            <a:r>
              <a:rPr lang="en-US" sz="2800" b="1" dirty="0" err="1"/>
              <a:t>zu</a:t>
            </a:r>
            <a:r>
              <a:rPr lang="en-US" sz="2800" b="1" dirty="0"/>
              <a:t> den </a:t>
            </a:r>
            <a:r>
              <a:rPr lang="en-US" sz="2800" b="1" dirty="0" err="1"/>
              <a:t>Referenzrahmen</a:t>
            </a:r>
            <a:r>
              <a:rPr lang="en-US" sz="2800" b="1" dirty="0"/>
              <a:t> </a:t>
            </a:r>
            <a:r>
              <a:rPr lang="en-US" sz="2800" b="1" dirty="0" err="1"/>
              <a:t>EntreComp</a:t>
            </a:r>
            <a:r>
              <a:rPr lang="en-US" sz="2800" b="1" dirty="0"/>
              <a:t> &amp; </a:t>
            </a:r>
            <a:r>
              <a:rPr lang="en-US" sz="2800" b="1" dirty="0" err="1"/>
              <a:t>DigComp</a:t>
            </a:r>
            <a:r>
              <a:rPr lang="en-US" sz="2800" b="1" dirty="0"/>
              <a:t> </a:t>
            </a:r>
          </a:p>
          <a:p>
            <a:pPr algn="ctr"/>
            <a:endParaRPr lang="en-US" sz="2800" dirty="0"/>
          </a:p>
        </p:txBody>
      </p:sp>
      <p:pic>
        <p:nvPicPr>
          <p:cNvPr id="8" name="Picture Placeholder 7">
            <a:extLst>
              <a:ext uri="{FF2B5EF4-FFF2-40B4-BE49-F238E27FC236}">
                <a16:creationId xmlns:a16="http://schemas.microsoft.com/office/drawing/2014/main" id="{78515B6F-1728-47CA-9D16-43E2A2C33FC8}"/>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67835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B989349-965F-424F-A317-BB17F688F5BB}"/>
              </a:ext>
            </a:extLst>
          </p:cNvPr>
          <p:cNvSpPr>
            <a:spLocks noGrp="1"/>
          </p:cNvSpPr>
          <p:nvPr>
            <p:ph type="body" sz="quarter" idx="16"/>
          </p:nvPr>
        </p:nvSpPr>
        <p:spPr>
          <a:xfrm>
            <a:off x="1266630" y="87406"/>
            <a:ext cx="5585432" cy="582221"/>
          </a:xfrm>
        </p:spPr>
        <p:txBody>
          <a:bodyPr>
            <a:noAutofit/>
          </a:bodyPr>
          <a:lstStyle/>
          <a:p>
            <a:pPr algn="ctr"/>
            <a:r>
              <a:rPr lang="en-US" sz="2800" b="1" dirty="0" err="1"/>
              <a:t>Referenzrahmen</a:t>
            </a:r>
            <a:r>
              <a:rPr lang="en-US" sz="2800" b="1" dirty="0"/>
              <a:t> für </a:t>
            </a:r>
            <a:r>
              <a:rPr lang="en-US" sz="2800" b="1" dirty="0" err="1"/>
              <a:t>unternehmerische</a:t>
            </a:r>
            <a:r>
              <a:rPr lang="en-US" sz="2800" b="1" dirty="0"/>
              <a:t> </a:t>
            </a:r>
            <a:r>
              <a:rPr lang="en-US" sz="2800" b="1" dirty="0" err="1"/>
              <a:t>Kompetenzen</a:t>
            </a:r>
            <a:r>
              <a:rPr lang="en-US" sz="2800" b="1" dirty="0"/>
              <a:t> (</a:t>
            </a:r>
            <a:r>
              <a:rPr lang="en-US" sz="2800" b="1" dirty="0" err="1"/>
              <a:t>EntreComp</a:t>
            </a:r>
            <a:r>
              <a:rPr lang="en-US" sz="2800" b="1" dirty="0"/>
              <a:t>)</a:t>
            </a:r>
          </a:p>
        </p:txBody>
      </p:sp>
      <p:sp>
        <p:nvSpPr>
          <p:cNvPr id="16" name="TextBox 15">
            <a:extLst>
              <a:ext uri="{FF2B5EF4-FFF2-40B4-BE49-F238E27FC236}">
                <a16:creationId xmlns:a16="http://schemas.microsoft.com/office/drawing/2014/main" id="{F466C112-9EEC-445A-AF26-FBD8E6222547}"/>
              </a:ext>
            </a:extLst>
          </p:cNvPr>
          <p:cNvSpPr txBox="1"/>
          <p:nvPr/>
        </p:nvSpPr>
        <p:spPr>
          <a:xfrm>
            <a:off x="1451176" y="1483947"/>
            <a:ext cx="5400886" cy="5262979"/>
          </a:xfrm>
          <a:prstGeom prst="rect">
            <a:avLst/>
          </a:prstGeom>
          <a:noFill/>
        </p:spPr>
        <p:txBody>
          <a:bodyPr wrap="square">
            <a:spAutoFit/>
          </a:bodyPr>
          <a:lstStyle/>
          <a:p>
            <a:r>
              <a:rPr lang="en-US" sz="2400" b="1" dirty="0" err="1">
                <a:solidFill>
                  <a:schemeClr val="bg1"/>
                </a:solidFill>
              </a:rPr>
              <a:t>EntreComp</a:t>
            </a:r>
            <a:r>
              <a:rPr lang="en-US" sz="2400" dirty="0">
                <a:solidFill>
                  <a:schemeClr val="bg1"/>
                </a:solidFill>
              </a:rPr>
              <a:t> (</a:t>
            </a:r>
            <a:r>
              <a:rPr lang="en-US" sz="2400" dirty="0" err="1">
                <a:solidFill>
                  <a:schemeClr val="bg1"/>
                </a:solidFill>
              </a:rPr>
              <a:t>Europäische</a:t>
            </a:r>
            <a:r>
              <a:rPr lang="en-US" sz="2400" dirty="0">
                <a:solidFill>
                  <a:schemeClr val="bg1"/>
                </a:solidFill>
              </a:rPr>
              <a:t> </a:t>
            </a:r>
            <a:r>
              <a:rPr lang="en-US" sz="2400" dirty="0" err="1">
                <a:solidFill>
                  <a:schemeClr val="bg1"/>
                </a:solidFill>
              </a:rPr>
              <a:t>Referenzrahmen</a:t>
            </a:r>
            <a:r>
              <a:rPr lang="en-US" sz="2400" dirty="0">
                <a:solidFill>
                  <a:schemeClr val="bg1"/>
                </a:solidFill>
              </a:rPr>
              <a:t> für </a:t>
            </a:r>
            <a:r>
              <a:rPr lang="en-US" sz="2400" dirty="0" err="1">
                <a:solidFill>
                  <a:schemeClr val="bg1"/>
                </a:solidFill>
              </a:rPr>
              <a:t>unternehmerische</a:t>
            </a:r>
            <a:r>
              <a:rPr lang="en-US" sz="2400" dirty="0">
                <a:solidFill>
                  <a:schemeClr val="bg1"/>
                </a:solidFill>
              </a:rPr>
              <a:t> </a:t>
            </a:r>
            <a:r>
              <a:rPr lang="en-US" sz="2400" dirty="0" err="1">
                <a:solidFill>
                  <a:schemeClr val="bg1"/>
                </a:solidFill>
              </a:rPr>
              <a:t>Kompetenzen</a:t>
            </a:r>
            <a:r>
              <a:rPr lang="en-US" sz="2400" dirty="0">
                <a:solidFill>
                  <a:schemeClr val="bg1"/>
                </a:solidFill>
              </a:rPr>
              <a:t>) </a:t>
            </a:r>
            <a:r>
              <a:rPr lang="en-US" sz="2400" dirty="0" err="1">
                <a:solidFill>
                  <a:schemeClr val="bg1"/>
                </a:solidFill>
              </a:rPr>
              <a:t>wurde</a:t>
            </a:r>
            <a:r>
              <a:rPr lang="en-US" sz="2400" dirty="0">
                <a:solidFill>
                  <a:schemeClr val="bg1"/>
                </a:solidFill>
              </a:rPr>
              <a:t> von der </a:t>
            </a:r>
            <a:r>
              <a:rPr lang="en-US" sz="2400" dirty="0" err="1">
                <a:solidFill>
                  <a:schemeClr val="bg1"/>
                </a:solidFill>
              </a:rPr>
              <a:t>Europäischen</a:t>
            </a:r>
            <a:r>
              <a:rPr lang="en-US" sz="2400" dirty="0">
                <a:solidFill>
                  <a:schemeClr val="bg1"/>
                </a:solidFill>
              </a:rPr>
              <a:t> </a:t>
            </a:r>
            <a:r>
              <a:rPr lang="en-US" sz="2400" dirty="0" err="1">
                <a:solidFill>
                  <a:schemeClr val="bg1"/>
                </a:solidFill>
              </a:rPr>
              <a:t>Kommission</a:t>
            </a:r>
            <a:r>
              <a:rPr lang="en-US" sz="2400" dirty="0">
                <a:solidFill>
                  <a:schemeClr val="bg1"/>
                </a:solidFill>
              </a:rPr>
              <a:t> </a:t>
            </a:r>
            <a:r>
              <a:rPr lang="en-US" sz="2400" dirty="0" err="1">
                <a:solidFill>
                  <a:schemeClr val="bg1"/>
                </a:solidFill>
              </a:rPr>
              <a:t>entwickelt</a:t>
            </a:r>
            <a:r>
              <a:rPr lang="en-US" sz="2400" dirty="0">
                <a:solidFill>
                  <a:schemeClr val="bg1"/>
                </a:solidFill>
              </a:rPr>
              <a:t> und </a:t>
            </a:r>
            <a:r>
              <a:rPr lang="en-US" sz="2400" dirty="0" err="1">
                <a:solidFill>
                  <a:schemeClr val="bg1"/>
                </a:solidFill>
              </a:rPr>
              <a:t>dient</a:t>
            </a:r>
            <a:r>
              <a:rPr lang="en-US" sz="2400" dirty="0">
                <a:solidFill>
                  <a:schemeClr val="bg1"/>
                </a:solidFill>
              </a:rPr>
              <a:t> </a:t>
            </a:r>
            <a:r>
              <a:rPr lang="en-US" sz="2400" dirty="0" err="1">
                <a:solidFill>
                  <a:schemeClr val="bg1"/>
                </a:solidFill>
              </a:rPr>
              <a:t>als</a:t>
            </a:r>
            <a:r>
              <a:rPr lang="en-US" sz="2400" dirty="0">
                <a:solidFill>
                  <a:schemeClr val="bg1"/>
                </a:solidFill>
              </a:rPr>
              <a:t> Instrument, um </a:t>
            </a:r>
            <a:r>
              <a:rPr lang="en-US" sz="2400" dirty="0" err="1">
                <a:solidFill>
                  <a:schemeClr val="bg1"/>
                </a:solidFill>
              </a:rPr>
              <a:t>unternehmerische</a:t>
            </a:r>
            <a:r>
              <a:rPr lang="en-US" sz="2400" dirty="0">
                <a:solidFill>
                  <a:schemeClr val="bg1"/>
                </a:solidFill>
              </a:rPr>
              <a:t> </a:t>
            </a:r>
            <a:r>
              <a:rPr lang="en-US" sz="2400" dirty="0" err="1">
                <a:solidFill>
                  <a:schemeClr val="bg1"/>
                </a:solidFill>
              </a:rPr>
              <a:t>Kompetenzen</a:t>
            </a:r>
            <a:r>
              <a:rPr lang="en-US" sz="2400" dirty="0">
                <a:solidFill>
                  <a:schemeClr val="bg1"/>
                </a:solidFill>
              </a:rPr>
              <a:t> </a:t>
            </a:r>
            <a:r>
              <a:rPr lang="en-US" sz="2400" dirty="0" err="1">
                <a:solidFill>
                  <a:schemeClr val="bg1"/>
                </a:solidFill>
              </a:rPr>
              <a:t>gezielt</a:t>
            </a:r>
            <a:r>
              <a:rPr lang="en-US" sz="2400" dirty="0">
                <a:solidFill>
                  <a:schemeClr val="bg1"/>
                </a:solidFill>
              </a:rPr>
              <a:t> </a:t>
            </a:r>
            <a:r>
              <a:rPr lang="en-US" sz="2400" dirty="0" err="1">
                <a:solidFill>
                  <a:schemeClr val="bg1"/>
                </a:solidFill>
              </a:rPr>
              <a:t>zu</a:t>
            </a:r>
            <a:r>
              <a:rPr lang="en-US" sz="2400" dirty="0">
                <a:solidFill>
                  <a:schemeClr val="bg1"/>
                </a:solidFill>
              </a:rPr>
              <a:t> </a:t>
            </a:r>
            <a:r>
              <a:rPr lang="en-US" sz="2400" dirty="0" err="1">
                <a:solidFill>
                  <a:schemeClr val="bg1"/>
                </a:solidFill>
              </a:rPr>
              <a:t>fördern</a:t>
            </a:r>
            <a:r>
              <a:rPr lang="en-US" sz="2400" dirty="0">
                <a:solidFill>
                  <a:schemeClr val="bg1"/>
                </a:solidFill>
              </a:rPr>
              <a:t>. </a:t>
            </a:r>
            <a:r>
              <a:rPr lang="en-US" sz="2400" dirty="0" err="1">
                <a:solidFill>
                  <a:schemeClr val="bg1"/>
                </a:solidFill>
              </a:rPr>
              <a:t>EntreComp</a:t>
            </a:r>
            <a:r>
              <a:rPr lang="en-US" sz="2400" dirty="0">
                <a:solidFill>
                  <a:schemeClr val="bg1"/>
                </a:solidFill>
              </a:rPr>
              <a:t> </a:t>
            </a:r>
            <a:r>
              <a:rPr lang="en-US" sz="2400" dirty="0" err="1">
                <a:solidFill>
                  <a:schemeClr val="bg1"/>
                </a:solidFill>
              </a:rPr>
              <a:t>bestimmt</a:t>
            </a:r>
            <a:r>
              <a:rPr lang="en-US" sz="2400" dirty="0">
                <a:solidFill>
                  <a:schemeClr val="bg1"/>
                </a:solidFill>
              </a:rPr>
              <a:t> </a:t>
            </a:r>
            <a:r>
              <a:rPr lang="en-US" sz="2400" dirty="0" err="1">
                <a:solidFill>
                  <a:schemeClr val="bg1"/>
                </a:solidFill>
              </a:rPr>
              <a:t>Unternehmertum</a:t>
            </a:r>
            <a:r>
              <a:rPr lang="en-US" sz="2400" dirty="0">
                <a:solidFill>
                  <a:schemeClr val="bg1"/>
                </a:solidFill>
              </a:rPr>
              <a:t> </a:t>
            </a:r>
            <a:r>
              <a:rPr lang="en-US" sz="2400" dirty="0" err="1">
                <a:solidFill>
                  <a:schemeClr val="bg1"/>
                </a:solidFill>
              </a:rPr>
              <a:t>als</a:t>
            </a:r>
            <a:r>
              <a:rPr lang="en-US" sz="2400" dirty="0">
                <a:solidFill>
                  <a:schemeClr val="bg1"/>
                </a:solidFill>
              </a:rPr>
              <a:t> </a:t>
            </a:r>
            <a:r>
              <a:rPr lang="en-US" sz="2400" dirty="0" err="1">
                <a:solidFill>
                  <a:schemeClr val="bg1"/>
                </a:solidFill>
              </a:rPr>
              <a:t>übergreifende</a:t>
            </a:r>
            <a:r>
              <a:rPr lang="en-US" sz="2400" dirty="0">
                <a:solidFill>
                  <a:schemeClr val="bg1"/>
                </a:solidFill>
              </a:rPr>
              <a:t> </a:t>
            </a:r>
            <a:r>
              <a:rPr lang="en-US" sz="2400" dirty="0" err="1">
                <a:solidFill>
                  <a:schemeClr val="bg1"/>
                </a:solidFill>
              </a:rPr>
              <a:t>Kompetenz</a:t>
            </a:r>
            <a:r>
              <a:rPr lang="en-US" sz="2400" dirty="0">
                <a:solidFill>
                  <a:schemeClr val="bg1"/>
                </a:solidFill>
              </a:rPr>
              <a:t>, die für alle </a:t>
            </a:r>
            <a:r>
              <a:rPr lang="en-US" sz="2400" dirty="0" err="1">
                <a:solidFill>
                  <a:schemeClr val="bg1"/>
                </a:solidFill>
              </a:rPr>
              <a:t>Lebensbereiche</a:t>
            </a:r>
            <a:r>
              <a:rPr lang="en-US" sz="2400" dirty="0">
                <a:solidFill>
                  <a:schemeClr val="bg1"/>
                </a:solidFill>
              </a:rPr>
              <a:t> gilt (z. B. </a:t>
            </a:r>
            <a:r>
              <a:rPr lang="en-US" sz="2400" dirty="0" err="1">
                <a:solidFill>
                  <a:schemeClr val="bg1"/>
                </a:solidFill>
              </a:rPr>
              <a:t>bei</a:t>
            </a:r>
            <a:r>
              <a:rPr lang="en-US" sz="2400" dirty="0">
                <a:solidFill>
                  <a:schemeClr val="bg1"/>
                </a:solidFill>
              </a:rPr>
              <a:t> der </a:t>
            </a:r>
            <a:r>
              <a:rPr lang="en-US" sz="2400" dirty="0" err="1">
                <a:solidFill>
                  <a:schemeClr val="bg1"/>
                </a:solidFill>
              </a:rPr>
              <a:t>persönlichen</a:t>
            </a:r>
            <a:r>
              <a:rPr lang="en-US" sz="2400" dirty="0">
                <a:solidFill>
                  <a:schemeClr val="bg1"/>
                </a:solidFill>
              </a:rPr>
              <a:t> </a:t>
            </a:r>
            <a:r>
              <a:rPr lang="en-US" sz="2400" dirty="0" err="1">
                <a:solidFill>
                  <a:schemeClr val="bg1"/>
                </a:solidFill>
              </a:rPr>
              <a:t>oder</a:t>
            </a:r>
            <a:r>
              <a:rPr lang="en-US" sz="2400" dirty="0">
                <a:solidFill>
                  <a:schemeClr val="bg1"/>
                </a:solidFill>
              </a:rPr>
              <a:t> </a:t>
            </a:r>
            <a:r>
              <a:rPr lang="en-US" sz="2400" dirty="0" err="1">
                <a:solidFill>
                  <a:schemeClr val="bg1"/>
                </a:solidFill>
              </a:rPr>
              <a:t>beruflichen</a:t>
            </a:r>
            <a:r>
              <a:rPr lang="en-US" sz="2400" dirty="0">
                <a:solidFill>
                  <a:schemeClr val="bg1"/>
                </a:solidFill>
              </a:rPr>
              <a:t> </a:t>
            </a:r>
            <a:r>
              <a:rPr lang="en-US" sz="2400" dirty="0" err="1">
                <a:solidFill>
                  <a:schemeClr val="bg1"/>
                </a:solidFill>
              </a:rPr>
              <a:t>Entwicklung</a:t>
            </a:r>
            <a:r>
              <a:rPr lang="en-US" sz="2400" dirty="0">
                <a:solidFill>
                  <a:schemeClr val="bg1"/>
                </a:solidFill>
              </a:rPr>
              <a:t>).</a:t>
            </a:r>
          </a:p>
          <a:p>
            <a:r>
              <a:rPr lang="en-US" sz="2400" dirty="0" err="1">
                <a:solidFill>
                  <a:schemeClr val="bg1"/>
                </a:solidFill>
              </a:rPr>
              <a:t>EntreComp</a:t>
            </a:r>
            <a:r>
              <a:rPr lang="en-US" sz="2400" dirty="0">
                <a:solidFill>
                  <a:schemeClr val="bg1"/>
                </a:solidFill>
              </a:rPr>
              <a:t> </a:t>
            </a:r>
            <a:r>
              <a:rPr lang="en-US" sz="2400" dirty="0" err="1">
                <a:solidFill>
                  <a:schemeClr val="bg1"/>
                </a:solidFill>
              </a:rPr>
              <a:t>zeigt</a:t>
            </a:r>
            <a:r>
              <a:rPr lang="en-US" sz="2400" dirty="0">
                <a:solidFill>
                  <a:schemeClr val="bg1"/>
                </a:solidFill>
              </a:rPr>
              <a:t> </a:t>
            </a:r>
            <a:r>
              <a:rPr lang="en-US" sz="2400" dirty="0" err="1">
                <a:solidFill>
                  <a:schemeClr val="bg1"/>
                </a:solidFill>
              </a:rPr>
              <a:t>unternehmerische</a:t>
            </a:r>
            <a:r>
              <a:rPr lang="en-US" sz="2400" dirty="0">
                <a:solidFill>
                  <a:schemeClr val="bg1"/>
                </a:solidFill>
              </a:rPr>
              <a:t> </a:t>
            </a:r>
            <a:r>
              <a:rPr lang="en-US" sz="2400" dirty="0" err="1">
                <a:solidFill>
                  <a:schemeClr val="bg1"/>
                </a:solidFill>
              </a:rPr>
              <a:t>Kompetenzen</a:t>
            </a:r>
            <a:r>
              <a:rPr lang="en-US" sz="2400" dirty="0">
                <a:solidFill>
                  <a:schemeClr val="bg1"/>
                </a:solidFill>
              </a:rPr>
              <a:t> auf, die </a:t>
            </a:r>
            <a:r>
              <a:rPr lang="en-US" sz="2400" dirty="0" err="1">
                <a:solidFill>
                  <a:schemeClr val="bg1"/>
                </a:solidFill>
              </a:rPr>
              <a:t>Studierende</a:t>
            </a:r>
            <a:r>
              <a:rPr lang="en-US" sz="2400" dirty="0">
                <a:solidFill>
                  <a:schemeClr val="bg1"/>
                </a:solidFill>
              </a:rPr>
              <a:t> </a:t>
            </a:r>
            <a:r>
              <a:rPr lang="en-US" sz="2400" dirty="0" err="1">
                <a:solidFill>
                  <a:schemeClr val="bg1"/>
                </a:solidFill>
              </a:rPr>
              <a:t>entwickeln</a:t>
            </a:r>
            <a:r>
              <a:rPr lang="en-US" sz="2400" dirty="0">
                <a:solidFill>
                  <a:schemeClr val="bg1"/>
                </a:solidFill>
              </a:rPr>
              <a:t> </a:t>
            </a:r>
            <a:r>
              <a:rPr lang="en-US" sz="2400" dirty="0" err="1">
                <a:solidFill>
                  <a:schemeClr val="bg1"/>
                </a:solidFill>
              </a:rPr>
              <a:t>können</a:t>
            </a:r>
            <a:r>
              <a:rPr lang="en-US" sz="2400" dirty="0">
                <a:solidFill>
                  <a:schemeClr val="bg1"/>
                </a:solidFill>
              </a:rPr>
              <a:t>, </a:t>
            </a:r>
            <a:r>
              <a:rPr lang="en-US" sz="2400" dirty="0" err="1">
                <a:solidFill>
                  <a:schemeClr val="bg1"/>
                </a:solidFill>
              </a:rPr>
              <a:t>wenn</a:t>
            </a:r>
            <a:r>
              <a:rPr lang="en-US" sz="2400" dirty="0">
                <a:solidFill>
                  <a:schemeClr val="bg1"/>
                </a:solidFill>
              </a:rPr>
              <a:t> </a:t>
            </a:r>
            <a:r>
              <a:rPr lang="en-US" sz="2400" dirty="0" err="1">
                <a:solidFill>
                  <a:schemeClr val="bg1"/>
                </a:solidFill>
              </a:rPr>
              <a:t>sie</a:t>
            </a:r>
            <a:r>
              <a:rPr lang="en-US" sz="2400" dirty="0">
                <a:solidFill>
                  <a:schemeClr val="bg1"/>
                </a:solidFill>
              </a:rPr>
              <a:t> </a:t>
            </a:r>
            <a:r>
              <a:rPr lang="en-US" sz="2400" dirty="0" err="1">
                <a:solidFill>
                  <a:schemeClr val="bg1"/>
                </a:solidFill>
              </a:rPr>
              <a:t>sich</a:t>
            </a:r>
            <a:r>
              <a:rPr lang="en-US" sz="2400" dirty="0">
                <a:solidFill>
                  <a:schemeClr val="bg1"/>
                </a:solidFill>
              </a:rPr>
              <a:t> digital </a:t>
            </a:r>
            <a:r>
              <a:rPr lang="en-US" sz="2400" dirty="0" err="1">
                <a:solidFill>
                  <a:schemeClr val="bg1"/>
                </a:solidFill>
              </a:rPr>
              <a:t>engagieren</a:t>
            </a:r>
            <a:r>
              <a:rPr lang="en-US" sz="2400" dirty="0">
                <a:solidFill>
                  <a:schemeClr val="bg1"/>
                </a:solidFill>
              </a:rPr>
              <a:t>.</a:t>
            </a:r>
          </a:p>
        </p:txBody>
      </p:sp>
      <p:pic>
        <p:nvPicPr>
          <p:cNvPr id="8" name="Picture Placeholder 7">
            <a:extLst>
              <a:ext uri="{FF2B5EF4-FFF2-40B4-BE49-F238E27FC236}">
                <a16:creationId xmlns:a16="http://schemas.microsoft.com/office/drawing/2014/main" id="{C107A03C-D568-4EDD-AC9C-1D68C97792F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75843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466C112-9EEC-445A-AF26-FBD8E6222547}"/>
              </a:ext>
            </a:extLst>
          </p:cNvPr>
          <p:cNvSpPr txBox="1"/>
          <p:nvPr/>
        </p:nvSpPr>
        <p:spPr>
          <a:xfrm>
            <a:off x="1451176" y="1306694"/>
            <a:ext cx="5400886" cy="5793894"/>
          </a:xfrm>
          <a:prstGeom prst="rect">
            <a:avLst/>
          </a:prstGeom>
          <a:noFill/>
        </p:spPr>
        <p:txBody>
          <a:bodyPr wrap="square">
            <a:spAutoFit/>
          </a:bodyPr>
          <a:lstStyle/>
          <a:p>
            <a:r>
              <a:rPr lang="en-US" sz="2400" dirty="0">
                <a:solidFill>
                  <a:schemeClr val="bg1"/>
                </a:solidFill>
              </a:rPr>
              <a:t>Der </a:t>
            </a:r>
            <a:r>
              <a:rPr lang="en-US" sz="2400" dirty="0" err="1">
                <a:solidFill>
                  <a:schemeClr val="bg1"/>
                </a:solidFill>
              </a:rPr>
              <a:t>EntreComp</a:t>
            </a:r>
            <a:r>
              <a:rPr lang="en-US" sz="2400" dirty="0">
                <a:solidFill>
                  <a:schemeClr val="bg1"/>
                </a:solidFill>
              </a:rPr>
              <a:t> </a:t>
            </a:r>
            <a:r>
              <a:rPr lang="en-US" sz="2400" dirty="0" err="1">
                <a:solidFill>
                  <a:schemeClr val="bg1"/>
                </a:solidFill>
              </a:rPr>
              <a:t>besteht</a:t>
            </a:r>
            <a:r>
              <a:rPr lang="en-US" sz="2400" dirty="0">
                <a:solidFill>
                  <a:schemeClr val="bg1"/>
                </a:solidFill>
              </a:rPr>
              <a:t> </a:t>
            </a:r>
            <a:r>
              <a:rPr lang="en-US" sz="2400" dirty="0" err="1">
                <a:solidFill>
                  <a:schemeClr val="bg1"/>
                </a:solidFill>
              </a:rPr>
              <a:t>aus</a:t>
            </a:r>
            <a:r>
              <a:rPr lang="en-US" sz="2400" dirty="0">
                <a:solidFill>
                  <a:schemeClr val="bg1"/>
                </a:solidFill>
              </a:rPr>
              <a:t> </a:t>
            </a:r>
            <a:r>
              <a:rPr lang="en-US" sz="2400" b="1" dirty="0">
                <a:solidFill>
                  <a:schemeClr val="bg1"/>
                </a:solidFill>
              </a:rPr>
              <a:t>3 </a:t>
            </a:r>
            <a:r>
              <a:rPr lang="en-US" sz="2400" b="1" dirty="0" err="1">
                <a:solidFill>
                  <a:schemeClr val="bg1"/>
                </a:solidFill>
              </a:rPr>
              <a:t>Kompetenzbereichen</a:t>
            </a:r>
            <a:r>
              <a:rPr lang="en-US" sz="2400" dirty="0">
                <a:solidFill>
                  <a:schemeClr val="bg1"/>
                </a:solidFill>
              </a:rPr>
              <a:t>:</a:t>
            </a:r>
            <a:endParaRPr lang="en-US" sz="1050" dirty="0">
              <a:solidFill>
                <a:schemeClr val="bg1"/>
              </a:solidFill>
            </a:endParaRPr>
          </a:p>
          <a:p>
            <a:pPr marL="457200" indent="-457200">
              <a:lnSpc>
                <a:spcPct val="100000"/>
              </a:lnSpc>
              <a:buFont typeface="+mj-lt"/>
              <a:buAutoNum type="arabicPeriod"/>
            </a:pPr>
            <a:r>
              <a:rPr lang="en-US" sz="2400" b="1" dirty="0">
                <a:solidFill>
                  <a:schemeClr val="bg1"/>
                </a:solidFill>
              </a:rPr>
              <a:t>Ideen und </a:t>
            </a:r>
            <a:r>
              <a:rPr lang="en-US" sz="2400" b="1" dirty="0" err="1">
                <a:solidFill>
                  <a:schemeClr val="bg1"/>
                </a:solidFill>
              </a:rPr>
              <a:t>Maßnahmen</a:t>
            </a:r>
            <a:endParaRPr lang="en-US" sz="2400" b="1" dirty="0">
              <a:solidFill>
                <a:schemeClr val="bg1"/>
              </a:solidFill>
            </a:endParaRPr>
          </a:p>
          <a:p>
            <a:pPr marL="457200" indent="-457200">
              <a:lnSpc>
                <a:spcPct val="100000"/>
              </a:lnSpc>
              <a:buFont typeface="+mj-lt"/>
              <a:buAutoNum type="arabicPeriod"/>
            </a:pPr>
            <a:r>
              <a:rPr lang="en-US" sz="2400" b="1" dirty="0" err="1">
                <a:solidFill>
                  <a:schemeClr val="bg1"/>
                </a:solidFill>
              </a:rPr>
              <a:t>Ressourcen</a:t>
            </a:r>
            <a:endParaRPr lang="en-US" sz="2400" b="1" dirty="0">
              <a:solidFill>
                <a:schemeClr val="bg1"/>
              </a:solidFill>
            </a:endParaRPr>
          </a:p>
          <a:p>
            <a:pPr marL="457200" indent="-457200">
              <a:lnSpc>
                <a:spcPct val="100000"/>
              </a:lnSpc>
              <a:buFont typeface="+mj-lt"/>
              <a:buAutoNum type="arabicPeriod"/>
            </a:pPr>
            <a:r>
              <a:rPr lang="en-US" sz="2400" b="1" dirty="0">
                <a:solidFill>
                  <a:schemeClr val="bg1"/>
                </a:solidFill>
              </a:rPr>
              <a:t>In </a:t>
            </a:r>
            <a:r>
              <a:rPr lang="en-US" sz="2400" b="1" dirty="0" err="1">
                <a:solidFill>
                  <a:schemeClr val="bg1"/>
                </a:solidFill>
              </a:rPr>
              <a:t>Aktion</a:t>
            </a:r>
            <a:endParaRPr lang="de-DE" dirty="0"/>
          </a:p>
          <a:p>
            <a:endParaRPr lang="de-DE" sz="2000" dirty="0">
              <a:solidFill>
                <a:schemeClr val="bg1"/>
              </a:solidFill>
            </a:endParaRPr>
          </a:p>
          <a:p>
            <a:r>
              <a:rPr lang="de-DE" sz="2000" dirty="0">
                <a:solidFill>
                  <a:schemeClr val="bg1"/>
                </a:solidFill>
              </a:rPr>
              <a:t>Studierende, die an Aktivitäten des digitalen bürgerschaftlichen Engagements teilnehmen, entwickeln ein breites Spektrum an unternehmerischen Kompetenzen. Die Entwicklung dieser Kompetenzen beginnt damit, dass sie in ihrer lokaler Umgebung ein Problem erkennen, für dessen Lösung sie sich einsetzen möchten. Indem sie mit anderen zusammenarbeiten, kann es ihnen gelingen, kreative Lösungen für soziale oder ökologische Probleme zu finden.</a:t>
            </a:r>
            <a:endParaRPr lang="de-AT" sz="2000" dirty="0">
              <a:solidFill>
                <a:schemeClr val="bg1"/>
              </a:solidFill>
            </a:endParaRPr>
          </a:p>
          <a:p>
            <a:pPr>
              <a:lnSpc>
                <a:spcPct val="100000"/>
              </a:lnSpc>
            </a:pPr>
            <a:endParaRPr lang="en-US" sz="1050" dirty="0">
              <a:solidFill>
                <a:schemeClr val="bg1"/>
              </a:solidFill>
            </a:endParaRPr>
          </a:p>
        </p:txBody>
      </p:sp>
      <p:sp>
        <p:nvSpPr>
          <p:cNvPr id="7" name="Text Placeholder 2">
            <a:extLst>
              <a:ext uri="{FF2B5EF4-FFF2-40B4-BE49-F238E27FC236}">
                <a16:creationId xmlns:a16="http://schemas.microsoft.com/office/drawing/2014/main" id="{9F837965-E5B8-4358-AE39-B795CB97D2BF}"/>
              </a:ext>
            </a:extLst>
          </p:cNvPr>
          <p:cNvSpPr txBox="1">
            <a:spLocks/>
          </p:cNvSpPr>
          <p:nvPr/>
        </p:nvSpPr>
        <p:spPr>
          <a:xfrm>
            <a:off x="1266630" y="365064"/>
            <a:ext cx="5585432" cy="5822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b="1" dirty="0" err="1"/>
              <a:t>Kompetenzbereiche</a:t>
            </a:r>
            <a:r>
              <a:rPr lang="en-US" sz="2800" b="1" dirty="0"/>
              <a:t> des </a:t>
            </a:r>
            <a:r>
              <a:rPr lang="en-US" sz="2800" b="1" dirty="0" err="1"/>
              <a:t>EntreComp</a:t>
            </a:r>
            <a:endParaRPr lang="en-US" sz="2800" b="1" dirty="0"/>
          </a:p>
        </p:txBody>
      </p:sp>
      <p:pic>
        <p:nvPicPr>
          <p:cNvPr id="4" name="Picture Placeholder 3">
            <a:extLst>
              <a:ext uri="{FF2B5EF4-FFF2-40B4-BE49-F238E27FC236}">
                <a16:creationId xmlns:a16="http://schemas.microsoft.com/office/drawing/2014/main" id="{2484751C-DFDA-47A5-A602-7183B20D8936}"/>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41589837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8E8E6E1-727D-4F52-89F3-CEB06D262F4A}"/>
              </a:ext>
            </a:extLst>
          </p:cNvPr>
          <p:cNvSpPr>
            <a:spLocks noGrp="1"/>
          </p:cNvSpPr>
          <p:nvPr>
            <p:ph type="body" sz="quarter" idx="18"/>
          </p:nvPr>
        </p:nvSpPr>
        <p:spPr>
          <a:xfrm>
            <a:off x="1485900" y="1502941"/>
            <a:ext cx="5257799" cy="5502203"/>
          </a:xfrm>
        </p:spPr>
        <p:txBody>
          <a:bodyPr>
            <a:normAutofit fontScale="92500" lnSpcReduction="10000"/>
          </a:bodyPr>
          <a:lstStyle/>
          <a:p>
            <a:pPr marL="114300" indent="-342900">
              <a:buFont typeface="Arial" panose="020B0604020202020204" pitchFamily="34" charset="0"/>
              <a:buChar char="•"/>
            </a:pPr>
            <a:r>
              <a:rPr lang="en-US" dirty="0" err="1"/>
              <a:t>Erkennen</a:t>
            </a:r>
            <a:r>
              <a:rPr lang="en-US" dirty="0"/>
              <a:t> von </a:t>
            </a:r>
            <a:r>
              <a:rPr lang="en-US" dirty="0" err="1"/>
              <a:t>Möglichkeiten</a:t>
            </a:r>
            <a:endParaRPr lang="en-US" dirty="0"/>
          </a:p>
          <a:p>
            <a:pPr marL="114300" indent="-342900">
              <a:buFont typeface="Arial" panose="020B0604020202020204" pitchFamily="34" charset="0"/>
              <a:buChar char="•"/>
            </a:pPr>
            <a:r>
              <a:rPr lang="en-US" dirty="0"/>
              <a:t>Vision</a:t>
            </a:r>
          </a:p>
          <a:p>
            <a:pPr marL="114300" indent="-342900">
              <a:buFont typeface="Arial" panose="020B0604020202020204" pitchFamily="34" charset="0"/>
              <a:buChar char="•"/>
            </a:pPr>
            <a:r>
              <a:rPr lang="en-US" dirty="0" err="1"/>
              <a:t>Kreativität</a:t>
            </a:r>
            <a:endParaRPr lang="en-US" dirty="0"/>
          </a:p>
          <a:p>
            <a:pPr marL="114300" indent="-342900">
              <a:buFont typeface="Arial" panose="020B0604020202020204" pitchFamily="34" charset="0"/>
              <a:buChar char="•"/>
            </a:pPr>
            <a:r>
              <a:rPr lang="en-US" dirty="0" err="1"/>
              <a:t>Ethisches</a:t>
            </a:r>
            <a:r>
              <a:rPr lang="en-US" dirty="0"/>
              <a:t> und </a:t>
            </a:r>
            <a:r>
              <a:rPr lang="en-US" dirty="0" err="1"/>
              <a:t>nachhaltiges</a:t>
            </a:r>
            <a:r>
              <a:rPr lang="en-US" dirty="0"/>
              <a:t> </a:t>
            </a:r>
            <a:r>
              <a:rPr lang="en-US" dirty="0" err="1"/>
              <a:t>Denken</a:t>
            </a:r>
            <a:endParaRPr lang="en-US" dirty="0"/>
          </a:p>
          <a:p>
            <a:pPr marL="114300" indent="-342900">
              <a:buFont typeface="Arial" panose="020B0604020202020204" pitchFamily="34" charset="0"/>
              <a:buChar char="•"/>
            </a:pPr>
            <a:r>
              <a:rPr lang="en-IE" dirty="0" err="1"/>
              <a:t>Selbstbestimmtheit</a:t>
            </a:r>
            <a:r>
              <a:rPr lang="en-IE" dirty="0"/>
              <a:t> und </a:t>
            </a:r>
            <a:r>
              <a:rPr lang="en-IE" dirty="0" err="1"/>
              <a:t>Selbstwirksamkeit</a:t>
            </a:r>
            <a:endParaRPr lang="en-IE" dirty="0"/>
          </a:p>
          <a:p>
            <a:pPr marL="114300" indent="-342900">
              <a:buFont typeface="Arial" panose="020B0604020202020204" pitchFamily="34" charset="0"/>
              <a:buChar char="•"/>
            </a:pPr>
            <a:r>
              <a:rPr lang="en-IE" dirty="0"/>
              <a:t>Motivation und </a:t>
            </a:r>
            <a:r>
              <a:rPr lang="en-IE" dirty="0" err="1"/>
              <a:t>Durchhaltevermögen</a:t>
            </a:r>
            <a:endParaRPr lang="en-IE" dirty="0"/>
          </a:p>
          <a:p>
            <a:pPr marL="114300" indent="-342900">
              <a:buFont typeface="Arial" panose="020B0604020202020204" pitchFamily="34" charset="0"/>
              <a:buChar char="•"/>
            </a:pPr>
            <a:r>
              <a:rPr lang="en-IE" dirty="0" err="1"/>
              <a:t>Ressourcen</a:t>
            </a:r>
            <a:r>
              <a:rPr lang="en-IE" dirty="0"/>
              <a:t> </a:t>
            </a:r>
            <a:r>
              <a:rPr lang="en-IE" dirty="0" err="1"/>
              <a:t>mobilisieren</a:t>
            </a:r>
            <a:endParaRPr lang="en-IE" dirty="0"/>
          </a:p>
          <a:p>
            <a:pPr marL="114300" indent="-342900">
              <a:buFont typeface="Arial" panose="020B0604020202020204" pitchFamily="34" charset="0"/>
              <a:buChar char="•"/>
            </a:pPr>
            <a:r>
              <a:rPr lang="en-IE" dirty="0" err="1"/>
              <a:t>Andere</a:t>
            </a:r>
            <a:r>
              <a:rPr lang="en-IE" dirty="0"/>
              <a:t> </a:t>
            </a:r>
            <a:r>
              <a:rPr lang="en-IE" dirty="0" err="1"/>
              <a:t>mobilisieren</a:t>
            </a:r>
            <a:endParaRPr lang="en-IE" dirty="0"/>
          </a:p>
          <a:p>
            <a:pPr marL="114300" indent="-342900">
              <a:buFont typeface="Arial" panose="020B0604020202020204" pitchFamily="34" charset="0"/>
              <a:buChar char="•"/>
            </a:pPr>
            <a:r>
              <a:rPr lang="en-IE" dirty="0"/>
              <a:t>Die Initiative </a:t>
            </a:r>
            <a:r>
              <a:rPr lang="en-IE" dirty="0" err="1"/>
              <a:t>ergreifen</a:t>
            </a:r>
            <a:endParaRPr lang="en-IE" dirty="0"/>
          </a:p>
          <a:p>
            <a:pPr marL="114300" indent="-342900">
              <a:buFont typeface="Arial" panose="020B0604020202020204" pitchFamily="34" charset="0"/>
              <a:buChar char="•"/>
            </a:pPr>
            <a:r>
              <a:rPr lang="en-US" dirty="0" err="1"/>
              <a:t>Umgang</a:t>
            </a:r>
            <a:r>
              <a:rPr lang="en-US" dirty="0"/>
              <a:t> </a:t>
            </a:r>
            <a:r>
              <a:rPr lang="en-US" dirty="0" err="1"/>
              <a:t>mit</a:t>
            </a:r>
            <a:r>
              <a:rPr lang="en-US" dirty="0"/>
              <a:t> </a:t>
            </a:r>
            <a:r>
              <a:rPr lang="en-US" dirty="0" err="1"/>
              <a:t>Unsicherheit</a:t>
            </a:r>
            <a:r>
              <a:rPr lang="en-US" dirty="0"/>
              <a:t>, </a:t>
            </a:r>
            <a:r>
              <a:rPr lang="en-US" dirty="0" err="1"/>
              <a:t>Mehrdeutigkeit</a:t>
            </a:r>
            <a:r>
              <a:rPr lang="en-US" dirty="0"/>
              <a:t> und </a:t>
            </a:r>
            <a:r>
              <a:rPr lang="en-US" dirty="0" err="1"/>
              <a:t>Risiko</a:t>
            </a:r>
            <a:endParaRPr lang="en-US" dirty="0"/>
          </a:p>
          <a:p>
            <a:pPr marL="114300" indent="-342900">
              <a:buFont typeface="Arial" panose="020B0604020202020204" pitchFamily="34" charset="0"/>
              <a:buChar char="•"/>
            </a:pPr>
            <a:r>
              <a:rPr lang="en-IE" dirty="0" err="1"/>
              <a:t>Im</a:t>
            </a:r>
            <a:r>
              <a:rPr lang="en-IE" dirty="0"/>
              <a:t> Team </a:t>
            </a:r>
            <a:r>
              <a:rPr lang="en-IE" dirty="0" err="1"/>
              <a:t>arbeiten</a:t>
            </a:r>
            <a:endParaRPr lang="en-IE" dirty="0"/>
          </a:p>
          <a:p>
            <a:pPr marL="114300" indent="-342900">
              <a:buFont typeface="Arial" panose="020B0604020202020204" pitchFamily="34" charset="0"/>
              <a:buChar char="•"/>
            </a:pPr>
            <a:r>
              <a:rPr lang="en-IE" dirty="0" err="1"/>
              <a:t>Lernen</a:t>
            </a:r>
            <a:r>
              <a:rPr lang="en-IE" dirty="0"/>
              <a:t> </a:t>
            </a:r>
            <a:r>
              <a:rPr lang="en-IE" dirty="0" err="1"/>
              <a:t>durch</a:t>
            </a:r>
            <a:r>
              <a:rPr lang="en-IE" dirty="0"/>
              <a:t> </a:t>
            </a:r>
            <a:r>
              <a:rPr lang="en-IE" dirty="0" err="1"/>
              <a:t>Erfahrung</a:t>
            </a:r>
            <a:endParaRPr lang="en-IE" dirty="0"/>
          </a:p>
        </p:txBody>
      </p:sp>
      <p:sp>
        <p:nvSpPr>
          <p:cNvPr id="7" name="Text Placeholder 2">
            <a:extLst>
              <a:ext uri="{FF2B5EF4-FFF2-40B4-BE49-F238E27FC236}">
                <a16:creationId xmlns:a16="http://schemas.microsoft.com/office/drawing/2014/main" id="{5BD7B016-4E28-4D55-B240-8DBB1FDA1566}"/>
              </a:ext>
            </a:extLst>
          </p:cNvPr>
          <p:cNvSpPr>
            <a:spLocks noGrp="1"/>
          </p:cNvSpPr>
          <p:nvPr>
            <p:ph type="body" sz="quarter" idx="16"/>
          </p:nvPr>
        </p:nvSpPr>
        <p:spPr>
          <a:xfrm>
            <a:off x="1328057" y="254703"/>
            <a:ext cx="5573486" cy="582221"/>
          </a:xfrm>
        </p:spPr>
        <p:txBody>
          <a:bodyPr>
            <a:noAutofit/>
          </a:bodyPr>
          <a:lstStyle/>
          <a:p>
            <a:pPr algn="ctr"/>
            <a:r>
              <a:rPr lang="en-US" sz="2400" b="1" dirty="0" err="1"/>
              <a:t>Unternehmerische</a:t>
            </a:r>
            <a:r>
              <a:rPr lang="en-US" sz="2400" b="1" dirty="0"/>
              <a:t> </a:t>
            </a:r>
            <a:r>
              <a:rPr lang="en-US" sz="2400" b="1" dirty="0" err="1"/>
              <a:t>Kompetenzen</a:t>
            </a:r>
            <a:r>
              <a:rPr lang="en-US" sz="2400" b="1" dirty="0"/>
              <a:t> </a:t>
            </a:r>
            <a:r>
              <a:rPr lang="en-US" sz="2400" b="1" dirty="0" err="1"/>
              <a:t>im</a:t>
            </a:r>
            <a:r>
              <a:rPr lang="en-US" sz="2400" b="1" dirty="0"/>
              <a:t> </a:t>
            </a:r>
            <a:r>
              <a:rPr lang="en-US" sz="2400" b="1" dirty="0" err="1"/>
              <a:t>Rahmen</a:t>
            </a:r>
            <a:r>
              <a:rPr lang="en-US" sz="2400" b="1" dirty="0"/>
              <a:t> von </a:t>
            </a:r>
            <a:r>
              <a:rPr lang="en-US" sz="2400" b="1" dirty="0" err="1"/>
              <a:t>digitalem</a:t>
            </a:r>
            <a:r>
              <a:rPr lang="en-US" sz="2400" b="1" dirty="0"/>
              <a:t> </a:t>
            </a:r>
            <a:r>
              <a:rPr lang="en-US" sz="2400" b="1" dirty="0" err="1"/>
              <a:t>studentischem</a:t>
            </a:r>
            <a:r>
              <a:rPr lang="en-US" sz="2400" b="1" dirty="0"/>
              <a:t> Engagement</a:t>
            </a:r>
          </a:p>
        </p:txBody>
      </p:sp>
      <p:pic>
        <p:nvPicPr>
          <p:cNvPr id="17" name="Picture Placeholder 16" descr="A picture containing chart&#10;&#10;Description automatically generated">
            <a:extLst>
              <a:ext uri="{FF2B5EF4-FFF2-40B4-BE49-F238E27FC236}">
                <a16:creationId xmlns:a16="http://schemas.microsoft.com/office/drawing/2014/main" id="{1CED7718-6069-4F9C-AEAB-843AD8DB475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7000737" y="228600"/>
            <a:ext cx="5105400" cy="6362700"/>
          </a:xfrm>
          <a:prstGeom prst="rect">
            <a:avLst/>
          </a:prstGeom>
        </p:spPr>
      </p:pic>
      <p:sp>
        <p:nvSpPr>
          <p:cNvPr id="11" name="TextBox 10">
            <a:extLst>
              <a:ext uri="{FF2B5EF4-FFF2-40B4-BE49-F238E27FC236}">
                <a16:creationId xmlns:a16="http://schemas.microsoft.com/office/drawing/2014/main" id="{8519227B-0739-4C0D-A4C8-909FF122D756}"/>
              </a:ext>
            </a:extLst>
          </p:cNvPr>
          <p:cNvSpPr txBox="1"/>
          <p:nvPr/>
        </p:nvSpPr>
        <p:spPr>
          <a:xfrm>
            <a:off x="7000737" y="6397487"/>
            <a:ext cx="6097656" cy="369332"/>
          </a:xfrm>
          <a:prstGeom prst="rect">
            <a:avLst/>
          </a:prstGeom>
          <a:noFill/>
        </p:spPr>
        <p:txBody>
          <a:bodyPr wrap="square">
            <a:spAutoFit/>
          </a:bodyPr>
          <a:lstStyle/>
          <a:p>
            <a:r>
              <a:rPr lang="en-US" dirty="0">
                <a:solidFill>
                  <a:srgbClr val="23385C"/>
                </a:solidFill>
                <a:hlinkClick r:id="rId3">
                  <a:extLst>
                    <a:ext uri="{A12FA001-AC4F-418D-AE19-62706E023703}">
                      <ahyp:hlinkClr xmlns:ahyp="http://schemas.microsoft.com/office/drawing/2018/hyperlinkcolor" val="tx"/>
                    </a:ext>
                  </a:extLst>
                </a:hlinkClick>
              </a:rPr>
              <a:t>Link </a:t>
            </a:r>
            <a:r>
              <a:rPr lang="en-US" dirty="0" err="1">
                <a:solidFill>
                  <a:srgbClr val="23385C"/>
                </a:solidFill>
                <a:hlinkClick r:id="rId3">
                  <a:extLst>
                    <a:ext uri="{A12FA001-AC4F-418D-AE19-62706E023703}">
                      <ahyp:hlinkClr xmlns:ahyp="http://schemas.microsoft.com/office/drawing/2018/hyperlinkcolor" val="tx"/>
                    </a:ext>
                  </a:extLst>
                </a:hlinkClick>
              </a:rPr>
              <a:t>zum</a:t>
            </a:r>
            <a:r>
              <a:rPr lang="en-US" dirty="0">
                <a:solidFill>
                  <a:srgbClr val="23385C"/>
                </a:solidFill>
                <a:hlinkClick r:id="rId3">
                  <a:extLst>
                    <a:ext uri="{A12FA001-AC4F-418D-AE19-62706E023703}">
                      <ahyp:hlinkClr xmlns:ahyp="http://schemas.microsoft.com/office/drawing/2018/hyperlinkcolor" val="tx"/>
                    </a:ext>
                  </a:extLst>
                </a:hlinkClick>
              </a:rPr>
              <a:t> </a:t>
            </a:r>
            <a:r>
              <a:rPr lang="en-US" dirty="0" err="1">
                <a:solidFill>
                  <a:srgbClr val="23385C"/>
                </a:solidFill>
                <a:hlinkClick r:id="rId3">
                  <a:extLst>
                    <a:ext uri="{A12FA001-AC4F-418D-AE19-62706E023703}">
                      <ahyp:hlinkClr xmlns:ahyp="http://schemas.microsoft.com/office/drawing/2018/hyperlinkcolor" val="tx"/>
                    </a:ext>
                  </a:extLst>
                </a:hlinkClick>
              </a:rPr>
              <a:t>EntreComp</a:t>
            </a:r>
            <a:endParaRPr lang="en-IE" dirty="0">
              <a:solidFill>
                <a:srgbClr val="23385C"/>
              </a:solidFill>
            </a:endParaRPr>
          </a:p>
        </p:txBody>
      </p:sp>
    </p:spTree>
    <p:extLst>
      <p:ext uri="{BB962C8B-B14F-4D97-AF65-F5344CB8AC3E}">
        <p14:creationId xmlns:p14="http://schemas.microsoft.com/office/powerpoint/2010/main" val="568846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1D3D855-3099-44A8-BEE3-73B55C1AABB7}"/>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
        <p:nvSpPr>
          <p:cNvPr id="12" name="TextBox 11">
            <a:extLst>
              <a:ext uri="{FF2B5EF4-FFF2-40B4-BE49-F238E27FC236}">
                <a16:creationId xmlns:a16="http://schemas.microsoft.com/office/drawing/2014/main" id="{126B7B8D-1825-4D89-B4EC-B124346D18A6}"/>
              </a:ext>
            </a:extLst>
          </p:cNvPr>
          <p:cNvSpPr txBox="1"/>
          <p:nvPr/>
        </p:nvSpPr>
        <p:spPr>
          <a:xfrm>
            <a:off x="1438275" y="1267089"/>
            <a:ext cx="5518562" cy="5632311"/>
          </a:xfrm>
          <a:prstGeom prst="rect">
            <a:avLst/>
          </a:prstGeom>
          <a:noFill/>
        </p:spPr>
        <p:txBody>
          <a:bodyPr wrap="square" rtlCol="0">
            <a:spAutoFit/>
          </a:bodyPr>
          <a:lstStyle/>
          <a:p>
            <a:r>
              <a:rPr lang="en-US" sz="2400" dirty="0">
                <a:solidFill>
                  <a:schemeClr val="bg1"/>
                </a:solidFill>
              </a:rPr>
              <a:t>Die </a:t>
            </a:r>
            <a:r>
              <a:rPr lang="en-US" sz="2400" b="1" dirty="0" err="1">
                <a:solidFill>
                  <a:schemeClr val="bg1"/>
                </a:solidFill>
              </a:rPr>
              <a:t>Kompetenz</a:t>
            </a:r>
            <a:r>
              <a:rPr lang="en-US" sz="2400" b="1" dirty="0">
                <a:solidFill>
                  <a:schemeClr val="bg1"/>
                </a:solidFill>
              </a:rPr>
              <a:t> des </a:t>
            </a:r>
            <a:r>
              <a:rPr lang="en-US" sz="2400" b="1" dirty="0" err="1">
                <a:solidFill>
                  <a:schemeClr val="bg1"/>
                </a:solidFill>
              </a:rPr>
              <a:t>Umgangs</a:t>
            </a:r>
            <a:r>
              <a:rPr lang="en-US" sz="2400" b="1" dirty="0">
                <a:solidFill>
                  <a:schemeClr val="bg1"/>
                </a:solidFill>
              </a:rPr>
              <a:t> </a:t>
            </a:r>
            <a:r>
              <a:rPr lang="en-US" sz="2400" b="1" dirty="0" err="1">
                <a:solidFill>
                  <a:schemeClr val="bg1"/>
                </a:solidFill>
              </a:rPr>
              <a:t>mit</a:t>
            </a:r>
            <a:r>
              <a:rPr lang="en-US" sz="2400" b="1" dirty="0">
                <a:solidFill>
                  <a:schemeClr val="bg1"/>
                </a:solidFill>
              </a:rPr>
              <a:t> </a:t>
            </a:r>
            <a:r>
              <a:rPr lang="en-US" sz="2400" b="1" dirty="0" err="1">
                <a:solidFill>
                  <a:schemeClr val="bg1"/>
                </a:solidFill>
              </a:rPr>
              <a:t>Unsicherheit</a:t>
            </a:r>
            <a:r>
              <a:rPr lang="en-US" sz="2400" b="1" dirty="0">
                <a:solidFill>
                  <a:schemeClr val="bg1"/>
                </a:solidFill>
              </a:rPr>
              <a:t>, </a:t>
            </a:r>
            <a:r>
              <a:rPr lang="en-US" sz="2400" b="1" dirty="0" err="1">
                <a:solidFill>
                  <a:schemeClr val="bg1"/>
                </a:solidFill>
              </a:rPr>
              <a:t>Mehrdeutigkeit</a:t>
            </a:r>
            <a:r>
              <a:rPr lang="en-US" sz="2400" b="1" dirty="0">
                <a:solidFill>
                  <a:schemeClr val="bg1"/>
                </a:solidFill>
              </a:rPr>
              <a:t> und </a:t>
            </a:r>
            <a:r>
              <a:rPr lang="en-US" sz="2400" b="1" dirty="0" err="1">
                <a:solidFill>
                  <a:schemeClr val="bg1"/>
                </a:solidFill>
              </a:rPr>
              <a:t>Risiko</a:t>
            </a:r>
            <a:r>
              <a:rPr lang="en-US" sz="2400" b="1" dirty="0">
                <a:solidFill>
                  <a:schemeClr val="bg1"/>
                </a:solidFill>
              </a:rPr>
              <a:t> </a:t>
            </a:r>
            <a:r>
              <a:rPr lang="en-US" sz="2400" dirty="0" err="1">
                <a:solidFill>
                  <a:schemeClr val="bg1"/>
                </a:solidFill>
              </a:rPr>
              <a:t>meint</a:t>
            </a:r>
            <a:r>
              <a:rPr lang="en-US" sz="2400" dirty="0">
                <a:solidFill>
                  <a:schemeClr val="bg1"/>
                </a:solidFill>
              </a:rPr>
              <a:t>, </a:t>
            </a:r>
            <a:r>
              <a:rPr lang="en-US" sz="2400" dirty="0" err="1">
                <a:solidFill>
                  <a:schemeClr val="bg1"/>
                </a:solidFill>
              </a:rPr>
              <a:t>Entscheidungen</a:t>
            </a:r>
            <a:r>
              <a:rPr lang="en-US" sz="2400" dirty="0">
                <a:solidFill>
                  <a:schemeClr val="bg1"/>
                </a:solidFill>
              </a:rPr>
              <a:t> </a:t>
            </a:r>
            <a:r>
              <a:rPr lang="en-US" sz="2400" dirty="0" err="1">
                <a:solidFill>
                  <a:schemeClr val="bg1"/>
                </a:solidFill>
              </a:rPr>
              <a:t>zu</a:t>
            </a:r>
            <a:r>
              <a:rPr lang="en-US" sz="2400" dirty="0">
                <a:solidFill>
                  <a:schemeClr val="bg1"/>
                </a:solidFill>
              </a:rPr>
              <a:t> </a:t>
            </a:r>
            <a:r>
              <a:rPr lang="en-US" sz="2400" dirty="0" err="1">
                <a:solidFill>
                  <a:schemeClr val="bg1"/>
                </a:solidFill>
              </a:rPr>
              <a:t>treffen</a:t>
            </a:r>
            <a:r>
              <a:rPr lang="en-US" sz="2400" dirty="0">
                <a:solidFill>
                  <a:schemeClr val="bg1"/>
                </a:solidFill>
              </a:rPr>
              <a:t>, </a:t>
            </a:r>
            <a:r>
              <a:rPr lang="en-US" sz="2400" dirty="0" err="1">
                <a:solidFill>
                  <a:schemeClr val="bg1"/>
                </a:solidFill>
              </a:rPr>
              <a:t>auch</a:t>
            </a:r>
            <a:r>
              <a:rPr lang="en-US" sz="2400" dirty="0">
                <a:solidFill>
                  <a:schemeClr val="bg1"/>
                </a:solidFill>
              </a:rPr>
              <a:t> </a:t>
            </a:r>
            <a:r>
              <a:rPr lang="en-US" sz="2400" dirty="0" err="1">
                <a:solidFill>
                  <a:schemeClr val="bg1"/>
                </a:solidFill>
              </a:rPr>
              <a:t>wenn</a:t>
            </a:r>
            <a:r>
              <a:rPr lang="en-US" sz="2400" dirty="0">
                <a:solidFill>
                  <a:schemeClr val="bg1"/>
                </a:solidFill>
              </a:rPr>
              <a:t> das </a:t>
            </a:r>
            <a:r>
              <a:rPr lang="en-US" sz="2400" dirty="0" err="1">
                <a:solidFill>
                  <a:schemeClr val="bg1"/>
                </a:solidFill>
              </a:rPr>
              <a:t>Ergebnis</a:t>
            </a:r>
            <a:r>
              <a:rPr lang="en-US" sz="2400" dirty="0">
                <a:solidFill>
                  <a:schemeClr val="bg1"/>
                </a:solidFill>
              </a:rPr>
              <a:t> </a:t>
            </a:r>
            <a:r>
              <a:rPr lang="en-US" sz="2400" dirty="0" err="1">
                <a:solidFill>
                  <a:schemeClr val="bg1"/>
                </a:solidFill>
              </a:rPr>
              <a:t>dieser</a:t>
            </a:r>
            <a:r>
              <a:rPr lang="en-US" sz="2400" dirty="0">
                <a:solidFill>
                  <a:schemeClr val="bg1"/>
                </a:solidFill>
              </a:rPr>
              <a:t> </a:t>
            </a:r>
            <a:r>
              <a:rPr lang="en-US" sz="2400" dirty="0" err="1">
                <a:solidFill>
                  <a:schemeClr val="bg1"/>
                </a:solidFill>
              </a:rPr>
              <a:t>Entscheidung</a:t>
            </a:r>
            <a:r>
              <a:rPr lang="en-US" sz="2400" dirty="0">
                <a:solidFill>
                  <a:schemeClr val="bg1"/>
                </a:solidFill>
              </a:rPr>
              <a:t> </a:t>
            </a:r>
            <a:r>
              <a:rPr lang="en-US" sz="2400" dirty="0" err="1">
                <a:solidFill>
                  <a:schemeClr val="bg1"/>
                </a:solidFill>
              </a:rPr>
              <a:t>ungewiss</a:t>
            </a:r>
            <a:r>
              <a:rPr lang="en-US" sz="2400" dirty="0">
                <a:solidFill>
                  <a:schemeClr val="bg1"/>
                </a:solidFill>
              </a:rPr>
              <a:t> </a:t>
            </a:r>
            <a:r>
              <a:rPr lang="en-US" sz="2400" dirty="0" err="1">
                <a:solidFill>
                  <a:schemeClr val="bg1"/>
                </a:solidFill>
              </a:rPr>
              <a:t>ist</a:t>
            </a:r>
            <a:r>
              <a:rPr lang="en-US" sz="2400" dirty="0">
                <a:solidFill>
                  <a:schemeClr val="bg1"/>
                </a:solidFill>
              </a:rPr>
              <a:t> </a:t>
            </a:r>
            <a:r>
              <a:rPr lang="en-US" sz="2400" dirty="0" err="1">
                <a:solidFill>
                  <a:schemeClr val="bg1"/>
                </a:solidFill>
              </a:rPr>
              <a:t>oder</a:t>
            </a:r>
            <a:r>
              <a:rPr lang="en-US" sz="2400" dirty="0">
                <a:solidFill>
                  <a:schemeClr val="bg1"/>
                </a:solidFill>
              </a:rPr>
              <a:t> die </a:t>
            </a:r>
            <a:r>
              <a:rPr lang="en-US" sz="2400" dirty="0" err="1">
                <a:solidFill>
                  <a:schemeClr val="bg1"/>
                </a:solidFill>
              </a:rPr>
              <a:t>verfügbaren</a:t>
            </a:r>
            <a:r>
              <a:rPr lang="en-US" sz="2400" dirty="0">
                <a:solidFill>
                  <a:schemeClr val="bg1"/>
                </a:solidFill>
              </a:rPr>
              <a:t> </a:t>
            </a:r>
            <a:r>
              <a:rPr lang="en-US" sz="2400" dirty="0" err="1">
                <a:solidFill>
                  <a:schemeClr val="bg1"/>
                </a:solidFill>
              </a:rPr>
              <a:t>Informationen</a:t>
            </a:r>
            <a:r>
              <a:rPr lang="en-US" sz="2400" dirty="0">
                <a:solidFill>
                  <a:schemeClr val="bg1"/>
                </a:solidFill>
              </a:rPr>
              <a:t> </a:t>
            </a:r>
            <a:r>
              <a:rPr lang="en-US" sz="2400" dirty="0" err="1">
                <a:solidFill>
                  <a:schemeClr val="bg1"/>
                </a:solidFill>
              </a:rPr>
              <a:t>unvollständig</a:t>
            </a:r>
            <a:r>
              <a:rPr lang="en-US" sz="2400" dirty="0">
                <a:solidFill>
                  <a:schemeClr val="bg1"/>
                </a:solidFill>
              </a:rPr>
              <a:t> </a:t>
            </a:r>
            <a:r>
              <a:rPr lang="en-US" sz="2400" dirty="0" err="1">
                <a:solidFill>
                  <a:schemeClr val="bg1"/>
                </a:solidFill>
              </a:rPr>
              <a:t>oder</a:t>
            </a:r>
            <a:r>
              <a:rPr lang="en-US" sz="2400" dirty="0">
                <a:solidFill>
                  <a:schemeClr val="bg1"/>
                </a:solidFill>
              </a:rPr>
              <a:t> </a:t>
            </a:r>
            <a:r>
              <a:rPr lang="en-US" sz="2400" dirty="0" err="1">
                <a:solidFill>
                  <a:schemeClr val="bg1"/>
                </a:solidFill>
              </a:rPr>
              <a:t>mehrdeutig</a:t>
            </a:r>
            <a:r>
              <a:rPr lang="en-US" sz="2400" dirty="0">
                <a:solidFill>
                  <a:schemeClr val="bg1"/>
                </a:solidFill>
              </a:rPr>
              <a:t> </a:t>
            </a:r>
            <a:r>
              <a:rPr lang="en-US" sz="2400" dirty="0" err="1">
                <a:solidFill>
                  <a:schemeClr val="bg1"/>
                </a:solidFill>
              </a:rPr>
              <a:t>sind</a:t>
            </a:r>
            <a:r>
              <a:rPr lang="en-US" sz="2400" dirty="0">
                <a:solidFill>
                  <a:schemeClr val="bg1"/>
                </a:solidFill>
              </a:rPr>
              <a:t>. Die </a:t>
            </a:r>
            <a:r>
              <a:rPr lang="en-US" sz="2400" dirty="0" err="1">
                <a:solidFill>
                  <a:schemeClr val="bg1"/>
                </a:solidFill>
              </a:rPr>
              <a:t>Entwicklung</a:t>
            </a:r>
            <a:r>
              <a:rPr lang="en-US" sz="2400" dirty="0">
                <a:solidFill>
                  <a:schemeClr val="bg1"/>
                </a:solidFill>
              </a:rPr>
              <a:t> </a:t>
            </a:r>
            <a:r>
              <a:rPr lang="en-US" sz="2400" dirty="0" err="1">
                <a:solidFill>
                  <a:schemeClr val="bg1"/>
                </a:solidFill>
              </a:rPr>
              <a:t>dieser</a:t>
            </a:r>
            <a:r>
              <a:rPr lang="en-US" sz="2400" dirty="0">
                <a:solidFill>
                  <a:schemeClr val="bg1"/>
                </a:solidFill>
              </a:rPr>
              <a:t> </a:t>
            </a:r>
            <a:r>
              <a:rPr lang="en-US" sz="2400" dirty="0" err="1">
                <a:solidFill>
                  <a:schemeClr val="bg1"/>
                </a:solidFill>
              </a:rPr>
              <a:t>Kompetenz</a:t>
            </a:r>
            <a:r>
              <a:rPr lang="en-US" sz="2400" dirty="0">
                <a:solidFill>
                  <a:schemeClr val="bg1"/>
                </a:solidFill>
              </a:rPr>
              <a:t> </a:t>
            </a:r>
            <a:r>
              <a:rPr lang="en-US" sz="2400" dirty="0" err="1">
                <a:solidFill>
                  <a:schemeClr val="bg1"/>
                </a:solidFill>
              </a:rPr>
              <a:t>hilft</a:t>
            </a:r>
            <a:r>
              <a:rPr lang="en-US" sz="2400" dirty="0">
                <a:solidFill>
                  <a:schemeClr val="bg1"/>
                </a:solidFill>
              </a:rPr>
              <a:t>, in </a:t>
            </a:r>
            <a:r>
              <a:rPr lang="en-US" sz="2400" dirty="0" err="1">
                <a:solidFill>
                  <a:schemeClr val="bg1"/>
                </a:solidFill>
              </a:rPr>
              <a:t>Situationen</a:t>
            </a:r>
            <a:r>
              <a:rPr lang="en-US" sz="2400" dirty="0">
                <a:solidFill>
                  <a:schemeClr val="bg1"/>
                </a:solidFill>
              </a:rPr>
              <a:t> </a:t>
            </a:r>
            <a:r>
              <a:rPr lang="en-US" sz="2400" dirty="0" err="1">
                <a:solidFill>
                  <a:schemeClr val="bg1"/>
                </a:solidFill>
              </a:rPr>
              <a:t>rasch</a:t>
            </a:r>
            <a:r>
              <a:rPr lang="en-US" sz="2400" dirty="0">
                <a:solidFill>
                  <a:schemeClr val="bg1"/>
                </a:solidFill>
              </a:rPr>
              <a:t> </a:t>
            </a:r>
            <a:r>
              <a:rPr lang="en-US" sz="2400" dirty="0" err="1">
                <a:solidFill>
                  <a:schemeClr val="bg1"/>
                </a:solidFill>
              </a:rPr>
              <a:t>Entscheidungen</a:t>
            </a:r>
            <a:r>
              <a:rPr lang="en-US" sz="2400" dirty="0">
                <a:solidFill>
                  <a:schemeClr val="bg1"/>
                </a:solidFill>
              </a:rPr>
              <a:t> </a:t>
            </a:r>
            <a:r>
              <a:rPr lang="en-US" sz="2400" dirty="0" err="1">
                <a:solidFill>
                  <a:schemeClr val="bg1"/>
                </a:solidFill>
              </a:rPr>
              <a:t>zu</a:t>
            </a:r>
            <a:r>
              <a:rPr lang="en-US" sz="2400" dirty="0">
                <a:solidFill>
                  <a:schemeClr val="bg1"/>
                </a:solidFill>
              </a:rPr>
              <a:t> </a:t>
            </a:r>
            <a:r>
              <a:rPr lang="en-US" sz="2400" dirty="0" err="1">
                <a:solidFill>
                  <a:schemeClr val="bg1"/>
                </a:solidFill>
              </a:rPr>
              <a:t>treffen</a:t>
            </a:r>
            <a:r>
              <a:rPr lang="en-US" sz="2400" dirty="0">
                <a:solidFill>
                  <a:schemeClr val="bg1"/>
                </a:solidFill>
              </a:rPr>
              <a:t> und </a:t>
            </a:r>
            <a:r>
              <a:rPr lang="en-US" sz="2400" dirty="0" err="1">
                <a:solidFill>
                  <a:schemeClr val="bg1"/>
                </a:solidFill>
              </a:rPr>
              <a:t>flexibel</a:t>
            </a:r>
            <a:r>
              <a:rPr lang="en-US" sz="2400" dirty="0">
                <a:solidFill>
                  <a:schemeClr val="bg1"/>
                </a:solidFill>
              </a:rPr>
              <a:t> </a:t>
            </a:r>
            <a:r>
              <a:rPr lang="en-US" sz="2400" dirty="0" err="1">
                <a:solidFill>
                  <a:schemeClr val="bg1"/>
                </a:solidFill>
              </a:rPr>
              <a:t>zu</a:t>
            </a:r>
            <a:r>
              <a:rPr lang="en-US" sz="2400" dirty="0">
                <a:solidFill>
                  <a:schemeClr val="bg1"/>
                </a:solidFill>
              </a:rPr>
              <a:t> </a:t>
            </a:r>
            <a:r>
              <a:rPr lang="en-US" sz="2400" dirty="0" err="1">
                <a:solidFill>
                  <a:schemeClr val="bg1"/>
                </a:solidFill>
              </a:rPr>
              <a:t>handeln</a:t>
            </a:r>
            <a:r>
              <a:rPr lang="en-US" sz="2400" dirty="0">
                <a:solidFill>
                  <a:schemeClr val="bg1"/>
                </a:solidFill>
              </a:rPr>
              <a:t>.</a:t>
            </a:r>
          </a:p>
          <a:p>
            <a:r>
              <a:rPr lang="en-US" sz="2400" dirty="0">
                <a:solidFill>
                  <a:schemeClr val="bg1"/>
                </a:solidFill>
              </a:rPr>
              <a:t>Eine </a:t>
            </a:r>
            <a:r>
              <a:rPr lang="en-US" sz="2400" dirty="0" err="1">
                <a:solidFill>
                  <a:schemeClr val="bg1"/>
                </a:solidFill>
              </a:rPr>
              <a:t>Möglichkeit</a:t>
            </a:r>
            <a:r>
              <a:rPr lang="en-US" sz="2400" dirty="0">
                <a:solidFill>
                  <a:schemeClr val="bg1"/>
                </a:solidFill>
              </a:rPr>
              <a:t> </a:t>
            </a:r>
            <a:r>
              <a:rPr lang="en-US" sz="2400" dirty="0" err="1">
                <a:solidFill>
                  <a:schemeClr val="bg1"/>
                </a:solidFill>
              </a:rPr>
              <a:t>mit</a:t>
            </a:r>
            <a:r>
              <a:rPr lang="en-US" sz="2400" dirty="0">
                <a:solidFill>
                  <a:schemeClr val="bg1"/>
                </a:solidFill>
              </a:rPr>
              <a:t> </a:t>
            </a:r>
            <a:r>
              <a:rPr lang="en-US" sz="2400" dirty="0" err="1">
                <a:solidFill>
                  <a:schemeClr val="bg1"/>
                </a:solidFill>
              </a:rPr>
              <a:t>Unsicherheit</a:t>
            </a:r>
            <a:r>
              <a:rPr lang="en-US" sz="2400" dirty="0">
                <a:solidFill>
                  <a:schemeClr val="bg1"/>
                </a:solidFill>
              </a:rPr>
              <a:t> und </a:t>
            </a:r>
            <a:r>
              <a:rPr lang="en-US" sz="2400" dirty="0" err="1">
                <a:solidFill>
                  <a:schemeClr val="bg1"/>
                </a:solidFill>
              </a:rPr>
              <a:t>Mehrdeutigkeit</a:t>
            </a:r>
            <a:r>
              <a:rPr lang="en-US" sz="2400" dirty="0">
                <a:solidFill>
                  <a:schemeClr val="bg1"/>
                </a:solidFill>
              </a:rPr>
              <a:t> </a:t>
            </a:r>
            <a:r>
              <a:rPr lang="en-US" sz="2400" dirty="0" err="1">
                <a:solidFill>
                  <a:schemeClr val="bg1"/>
                </a:solidFill>
              </a:rPr>
              <a:t>umzugehen</a:t>
            </a:r>
            <a:r>
              <a:rPr lang="en-US" sz="2400" dirty="0">
                <a:solidFill>
                  <a:schemeClr val="bg1"/>
                </a:solidFill>
              </a:rPr>
              <a:t>, </a:t>
            </a:r>
            <a:r>
              <a:rPr lang="en-US" sz="2400" dirty="0" err="1">
                <a:solidFill>
                  <a:schemeClr val="bg1"/>
                </a:solidFill>
              </a:rPr>
              <a:t>ist</a:t>
            </a:r>
            <a:r>
              <a:rPr lang="en-US" sz="2400" dirty="0">
                <a:solidFill>
                  <a:schemeClr val="bg1"/>
                </a:solidFill>
              </a:rPr>
              <a:t> in den </a:t>
            </a:r>
            <a:r>
              <a:rPr lang="en-US" sz="2400" dirty="0" err="1">
                <a:solidFill>
                  <a:schemeClr val="bg1"/>
                </a:solidFill>
              </a:rPr>
              <a:t>Projektverlauf</a:t>
            </a:r>
            <a:r>
              <a:rPr lang="en-US" sz="2400" dirty="0">
                <a:solidFill>
                  <a:schemeClr val="bg1"/>
                </a:solidFill>
              </a:rPr>
              <a:t> </a:t>
            </a:r>
            <a:r>
              <a:rPr lang="en-US" sz="2400" dirty="0" err="1">
                <a:solidFill>
                  <a:schemeClr val="bg1"/>
                </a:solidFill>
              </a:rPr>
              <a:t>Verfahren</a:t>
            </a:r>
            <a:r>
              <a:rPr lang="en-US" sz="2400" dirty="0">
                <a:solidFill>
                  <a:schemeClr val="bg1"/>
                </a:solidFill>
              </a:rPr>
              <a:t> </a:t>
            </a:r>
            <a:r>
              <a:rPr lang="en-US" sz="2400" dirty="0" err="1">
                <a:solidFill>
                  <a:schemeClr val="bg1"/>
                </a:solidFill>
              </a:rPr>
              <a:t>zur</a:t>
            </a:r>
            <a:r>
              <a:rPr lang="en-US" sz="2400" dirty="0">
                <a:solidFill>
                  <a:schemeClr val="bg1"/>
                </a:solidFill>
              </a:rPr>
              <a:t> Evaluation von Ideen und </a:t>
            </a:r>
            <a:r>
              <a:rPr lang="en-US" sz="2400" dirty="0" err="1">
                <a:solidFill>
                  <a:schemeClr val="bg1"/>
                </a:solidFill>
              </a:rPr>
              <a:t>Produkten</a:t>
            </a:r>
            <a:r>
              <a:rPr lang="en-US" sz="2400" dirty="0">
                <a:solidFill>
                  <a:schemeClr val="bg1"/>
                </a:solidFill>
              </a:rPr>
              <a:t> </a:t>
            </a:r>
            <a:r>
              <a:rPr lang="en-US" sz="2400" dirty="0" err="1">
                <a:solidFill>
                  <a:schemeClr val="bg1"/>
                </a:solidFill>
              </a:rPr>
              <a:t>einzubinden</a:t>
            </a:r>
            <a:r>
              <a:rPr lang="en-US" sz="2400" dirty="0">
                <a:solidFill>
                  <a:schemeClr val="bg1"/>
                </a:solidFill>
              </a:rPr>
              <a:t>, um das </a:t>
            </a:r>
            <a:r>
              <a:rPr lang="en-US" sz="2400" dirty="0" err="1">
                <a:solidFill>
                  <a:schemeClr val="bg1"/>
                </a:solidFill>
              </a:rPr>
              <a:t>Risiko</a:t>
            </a:r>
            <a:r>
              <a:rPr lang="en-US" sz="2400" dirty="0">
                <a:solidFill>
                  <a:schemeClr val="bg1"/>
                </a:solidFill>
              </a:rPr>
              <a:t> des </a:t>
            </a:r>
            <a:r>
              <a:rPr lang="en-US" sz="2400" dirty="0" err="1">
                <a:solidFill>
                  <a:schemeClr val="bg1"/>
                </a:solidFill>
              </a:rPr>
              <a:t>Scheiterns</a:t>
            </a:r>
            <a:r>
              <a:rPr lang="en-US" sz="2400" dirty="0">
                <a:solidFill>
                  <a:schemeClr val="bg1"/>
                </a:solidFill>
              </a:rPr>
              <a:t> </a:t>
            </a:r>
            <a:r>
              <a:rPr lang="en-US" sz="2400" dirty="0" err="1">
                <a:solidFill>
                  <a:schemeClr val="bg1"/>
                </a:solidFill>
              </a:rPr>
              <a:t>zu</a:t>
            </a:r>
            <a:r>
              <a:rPr lang="en-US" sz="2400" dirty="0">
                <a:solidFill>
                  <a:schemeClr val="bg1"/>
                </a:solidFill>
              </a:rPr>
              <a:t> </a:t>
            </a:r>
            <a:r>
              <a:rPr lang="en-US" sz="2400" dirty="0" err="1">
                <a:solidFill>
                  <a:schemeClr val="bg1"/>
                </a:solidFill>
              </a:rPr>
              <a:t>verringern</a:t>
            </a:r>
            <a:r>
              <a:rPr lang="en-US" sz="2400" dirty="0">
                <a:solidFill>
                  <a:schemeClr val="bg1"/>
                </a:solidFill>
              </a:rPr>
              <a:t>.</a:t>
            </a:r>
          </a:p>
        </p:txBody>
      </p:sp>
      <p:sp>
        <p:nvSpPr>
          <p:cNvPr id="8" name="Text Placeholder 7">
            <a:extLst>
              <a:ext uri="{FF2B5EF4-FFF2-40B4-BE49-F238E27FC236}">
                <a16:creationId xmlns:a16="http://schemas.microsoft.com/office/drawing/2014/main" id="{BB7C4F47-E780-4204-AD5E-46877277EC4E}"/>
              </a:ext>
            </a:extLst>
          </p:cNvPr>
          <p:cNvSpPr txBox="1">
            <a:spLocks noGrp="1"/>
          </p:cNvSpPr>
          <p:nvPr>
            <p:ph type="body" sz="quarter" idx="16"/>
          </p:nvPr>
        </p:nvSpPr>
        <p:spPr>
          <a:xfrm>
            <a:off x="1438275" y="228600"/>
            <a:ext cx="4997450" cy="867930"/>
          </a:xfrm>
          <a:prstGeom prst="rect">
            <a:avLst/>
          </a:prstGeom>
          <a:noFill/>
        </p:spPr>
        <p:txBody>
          <a:bodyPr wrap="square" rtlCol="0">
            <a:spAutoFit/>
          </a:bodyPr>
          <a:lstStyle/>
          <a:p>
            <a:pPr algn="ctr"/>
            <a:r>
              <a:rPr lang="en-US" sz="2800" b="1" dirty="0" err="1"/>
              <a:t>Umgang</a:t>
            </a:r>
            <a:r>
              <a:rPr lang="en-US" sz="2800" b="1" dirty="0"/>
              <a:t> </a:t>
            </a:r>
            <a:r>
              <a:rPr lang="en-US" sz="2800" b="1" dirty="0" err="1"/>
              <a:t>mit</a:t>
            </a:r>
            <a:r>
              <a:rPr lang="en-US" sz="2800" b="1" dirty="0"/>
              <a:t> </a:t>
            </a:r>
            <a:r>
              <a:rPr lang="en-US" sz="2800" b="1" dirty="0" err="1"/>
              <a:t>Unsicherheit</a:t>
            </a:r>
            <a:r>
              <a:rPr lang="en-US" sz="2800" b="1" dirty="0"/>
              <a:t>, </a:t>
            </a:r>
            <a:r>
              <a:rPr lang="en-US" sz="2800" b="1" dirty="0" err="1"/>
              <a:t>Mehrdeutigkeit</a:t>
            </a:r>
            <a:r>
              <a:rPr lang="en-US" sz="2800" b="1" dirty="0"/>
              <a:t> und </a:t>
            </a:r>
            <a:r>
              <a:rPr lang="en-US" sz="2800" b="1" dirty="0" err="1"/>
              <a:t>Risiko</a:t>
            </a:r>
            <a:endParaRPr lang="en-US" sz="2800" b="1" dirty="0"/>
          </a:p>
        </p:txBody>
      </p:sp>
      <p:sp>
        <p:nvSpPr>
          <p:cNvPr id="5" name="TextBox 4">
            <a:extLst>
              <a:ext uri="{FF2B5EF4-FFF2-40B4-BE49-F238E27FC236}">
                <a16:creationId xmlns:a16="http://schemas.microsoft.com/office/drawing/2014/main" id="{A8CDF352-6A20-4598-BB0A-90AD59A51B42}"/>
              </a:ext>
            </a:extLst>
          </p:cNvPr>
          <p:cNvSpPr txBox="1"/>
          <p:nvPr/>
        </p:nvSpPr>
        <p:spPr>
          <a:xfrm>
            <a:off x="6852061" y="6530068"/>
            <a:ext cx="3258589" cy="369332"/>
          </a:xfrm>
          <a:prstGeom prst="rect">
            <a:avLst/>
          </a:prstGeom>
          <a:noFill/>
        </p:spPr>
        <p:txBody>
          <a:bodyPr wrap="square" rtlCol="0">
            <a:spAutoFit/>
          </a:bodyPr>
          <a:lstStyle/>
          <a:p>
            <a:r>
              <a:rPr lang="en-IE" dirty="0">
                <a:solidFill>
                  <a:srgbClr val="23385C"/>
                </a:solidFill>
                <a:hlinkClick r:id="rId3">
                  <a:extLst>
                    <a:ext uri="{A12FA001-AC4F-418D-AE19-62706E023703}">
                      <ahyp:hlinkClr xmlns:ahyp="http://schemas.microsoft.com/office/drawing/2018/hyperlinkcolor" val="tx"/>
                    </a:ext>
                  </a:extLst>
                </a:hlinkClick>
              </a:rPr>
              <a:t>Link </a:t>
            </a:r>
            <a:r>
              <a:rPr lang="en-IE" dirty="0" err="1">
                <a:solidFill>
                  <a:srgbClr val="23385C"/>
                </a:solidFill>
                <a:hlinkClick r:id="rId3">
                  <a:extLst>
                    <a:ext uri="{A12FA001-AC4F-418D-AE19-62706E023703}">
                      <ahyp:hlinkClr xmlns:ahyp="http://schemas.microsoft.com/office/drawing/2018/hyperlinkcolor" val="tx"/>
                    </a:ext>
                  </a:extLst>
                </a:hlinkClick>
              </a:rPr>
              <a:t>zum</a:t>
            </a:r>
            <a:r>
              <a:rPr lang="en-IE" dirty="0">
                <a:solidFill>
                  <a:srgbClr val="23385C"/>
                </a:solidFill>
                <a:hlinkClick r:id="rId3">
                  <a:extLst>
                    <a:ext uri="{A12FA001-AC4F-418D-AE19-62706E023703}">
                      <ahyp:hlinkClr xmlns:ahyp="http://schemas.microsoft.com/office/drawing/2018/hyperlinkcolor" val="tx"/>
                    </a:ext>
                  </a:extLst>
                </a:hlinkClick>
              </a:rPr>
              <a:t> </a:t>
            </a:r>
            <a:r>
              <a:rPr lang="en-IE" dirty="0" err="1">
                <a:solidFill>
                  <a:srgbClr val="23385C"/>
                </a:solidFill>
                <a:hlinkClick r:id="rId3">
                  <a:extLst>
                    <a:ext uri="{A12FA001-AC4F-418D-AE19-62706E023703}">
                      <ahyp:hlinkClr xmlns:ahyp="http://schemas.microsoft.com/office/drawing/2018/hyperlinkcolor" val="tx"/>
                    </a:ext>
                  </a:extLst>
                </a:hlinkClick>
              </a:rPr>
              <a:t>EntreComp</a:t>
            </a:r>
            <a:endParaRPr lang="en-IE" dirty="0">
              <a:solidFill>
                <a:srgbClr val="23385C"/>
              </a:solidFill>
            </a:endParaRPr>
          </a:p>
        </p:txBody>
      </p:sp>
    </p:spTree>
    <p:extLst>
      <p:ext uri="{BB962C8B-B14F-4D97-AF65-F5344CB8AC3E}">
        <p14:creationId xmlns:p14="http://schemas.microsoft.com/office/powerpoint/2010/main" val="2785063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EFC8BD0-B659-469C-9736-6726E162F66B}"/>
              </a:ext>
            </a:extLst>
          </p:cNvPr>
          <p:cNvSpPr>
            <a:spLocks noGrp="1"/>
          </p:cNvSpPr>
          <p:nvPr>
            <p:ph type="body" sz="quarter" idx="16"/>
          </p:nvPr>
        </p:nvSpPr>
        <p:spPr>
          <a:xfrm>
            <a:off x="2193187" y="677382"/>
            <a:ext cx="10334625" cy="2016415"/>
          </a:xfrm>
        </p:spPr>
        <p:txBody>
          <a:bodyPr>
            <a:normAutofit/>
          </a:bodyPr>
          <a:lstStyle/>
          <a:p>
            <a:r>
              <a:rPr lang="de-AT" b="1" dirty="0"/>
              <a:t>Was ist digitales studentisches Engagement?</a:t>
            </a:r>
            <a:endParaRPr lang="en-IE" sz="4400" b="1" dirty="0"/>
          </a:p>
        </p:txBody>
      </p:sp>
      <p:sp>
        <p:nvSpPr>
          <p:cNvPr id="5" name="Text Placeholder 4">
            <a:extLst>
              <a:ext uri="{FF2B5EF4-FFF2-40B4-BE49-F238E27FC236}">
                <a16:creationId xmlns:a16="http://schemas.microsoft.com/office/drawing/2014/main" id="{FF2D5C24-C078-43DF-BDDA-2B7E4C97B809}"/>
              </a:ext>
            </a:extLst>
          </p:cNvPr>
          <p:cNvSpPr>
            <a:spLocks noGrp="1"/>
          </p:cNvSpPr>
          <p:nvPr>
            <p:ph type="body" sz="quarter" idx="17"/>
          </p:nvPr>
        </p:nvSpPr>
        <p:spPr/>
        <p:txBody>
          <a:bodyPr>
            <a:normAutofit fontScale="85000" lnSpcReduction="20000"/>
          </a:bodyPr>
          <a:lstStyle/>
          <a:p>
            <a:endParaRPr lang="en-IE"/>
          </a:p>
        </p:txBody>
      </p:sp>
      <p:sp>
        <p:nvSpPr>
          <p:cNvPr id="2" name="TextBox 1">
            <a:extLst>
              <a:ext uri="{FF2B5EF4-FFF2-40B4-BE49-F238E27FC236}">
                <a16:creationId xmlns:a16="http://schemas.microsoft.com/office/drawing/2014/main" id="{4931B5E6-DC17-4DEE-8560-3E26A43CAE93}"/>
              </a:ext>
            </a:extLst>
          </p:cNvPr>
          <p:cNvSpPr txBox="1"/>
          <p:nvPr/>
        </p:nvSpPr>
        <p:spPr>
          <a:xfrm>
            <a:off x="9167923" y="5207412"/>
            <a:ext cx="2604977" cy="400110"/>
          </a:xfrm>
          <a:prstGeom prst="rect">
            <a:avLst/>
          </a:prstGeom>
          <a:noFill/>
        </p:spPr>
        <p:txBody>
          <a:bodyPr wrap="square" rtlCol="0">
            <a:spAutoFit/>
          </a:bodyPr>
          <a:lstStyle/>
          <a:p>
            <a:r>
              <a:rPr lang="en-IE" sz="2000" b="1" dirty="0" err="1">
                <a:solidFill>
                  <a:schemeClr val="bg1"/>
                </a:solidFill>
              </a:rPr>
              <a:t>Niveau</a:t>
            </a:r>
            <a:r>
              <a:rPr lang="en-IE" sz="2000" b="1" dirty="0">
                <a:solidFill>
                  <a:schemeClr val="bg1"/>
                </a:solidFill>
              </a:rPr>
              <a:t>: </a:t>
            </a:r>
            <a:r>
              <a:rPr lang="en-IE" sz="2000" b="1" dirty="0" err="1">
                <a:solidFill>
                  <a:schemeClr val="bg1"/>
                </a:solidFill>
              </a:rPr>
              <a:t>Anfänger</a:t>
            </a:r>
            <a:r>
              <a:rPr lang="en-IE" sz="2000" b="1" dirty="0">
                <a:solidFill>
                  <a:schemeClr val="bg1"/>
                </a:solidFill>
              </a:rPr>
              <a:t>*in</a:t>
            </a:r>
          </a:p>
        </p:txBody>
      </p:sp>
    </p:spTree>
    <p:extLst>
      <p:ext uri="{BB962C8B-B14F-4D97-AF65-F5344CB8AC3E}">
        <p14:creationId xmlns:p14="http://schemas.microsoft.com/office/powerpoint/2010/main" val="259500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B989349-965F-424F-A317-BB17F688F5BB}"/>
              </a:ext>
            </a:extLst>
          </p:cNvPr>
          <p:cNvSpPr>
            <a:spLocks noGrp="1"/>
          </p:cNvSpPr>
          <p:nvPr>
            <p:ph type="body" sz="quarter" idx="16"/>
          </p:nvPr>
        </p:nvSpPr>
        <p:spPr>
          <a:xfrm>
            <a:off x="1238251" y="304399"/>
            <a:ext cx="5585432" cy="582221"/>
          </a:xfrm>
        </p:spPr>
        <p:txBody>
          <a:bodyPr>
            <a:noAutofit/>
          </a:bodyPr>
          <a:lstStyle/>
          <a:p>
            <a:pPr algn="ctr"/>
            <a:r>
              <a:rPr lang="en-US" sz="2800" b="1" dirty="0" err="1"/>
              <a:t>Referenzrahmen</a:t>
            </a:r>
            <a:r>
              <a:rPr lang="en-US" sz="2800" b="1" dirty="0"/>
              <a:t> für </a:t>
            </a:r>
            <a:r>
              <a:rPr lang="en-US" sz="2800" b="1" dirty="0" err="1"/>
              <a:t>digitale</a:t>
            </a:r>
            <a:r>
              <a:rPr lang="en-US" sz="2800" b="1" dirty="0"/>
              <a:t> </a:t>
            </a:r>
            <a:r>
              <a:rPr lang="en-US" sz="2800" b="1" dirty="0" err="1"/>
              <a:t>Kompetenzen</a:t>
            </a:r>
            <a:r>
              <a:rPr lang="en-US" sz="2800" b="1" dirty="0"/>
              <a:t> (</a:t>
            </a:r>
            <a:r>
              <a:rPr lang="en-US" sz="2800" b="1" dirty="0" err="1"/>
              <a:t>DigComp</a:t>
            </a:r>
            <a:r>
              <a:rPr lang="en-US" sz="2800" b="1" dirty="0"/>
              <a:t>)</a:t>
            </a:r>
          </a:p>
        </p:txBody>
      </p:sp>
      <p:sp>
        <p:nvSpPr>
          <p:cNvPr id="16" name="TextBox 15">
            <a:extLst>
              <a:ext uri="{FF2B5EF4-FFF2-40B4-BE49-F238E27FC236}">
                <a16:creationId xmlns:a16="http://schemas.microsoft.com/office/drawing/2014/main" id="{F466C112-9EEC-445A-AF26-FBD8E6222547}"/>
              </a:ext>
            </a:extLst>
          </p:cNvPr>
          <p:cNvSpPr txBox="1"/>
          <p:nvPr/>
        </p:nvSpPr>
        <p:spPr>
          <a:xfrm>
            <a:off x="1544112" y="1573331"/>
            <a:ext cx="5279571" cy="4893647"/>
          </a:xfrm>
          <a:prstGeom prst="rect">
            <a:avLst/>
          </a:prstGeom>
          <a:noFill/>
        </p:spPr>
        <p:txBody>
          <a:bodyPr wrap="square">
            <a:spAutoFit/>
          </a:bodyPr>
          <a:lstStyle/>
          <a:p>
            <a:pPr>
              <a:lnSpc>
                <a:spcPct val="100000"/>
              </a:lnSpc>
            </a:pPr>
            <a:r>
              <a:rPr lang="en-US" sz="2400" b="1" dirty="0" err="1">
                <a:solidFill>
                  <a:schemeClr val="bg1"/>
                </a:solidFill>
              </a:rPr>
              <a:t>DigComp</a:t>
            </a:r>
            <a:r>
              <a:rPr lang="en-US" sz="2400" dirty="0">
                <a:solidFill>
                  <a:schemeClr val="bg1"/>
                </a:solidFill>
              </a:rPr>
              <a:t> (</a:t>
            </a:r>
            <a:r>
              <a:rPr lang="en-US" sz="2400" dirty="0" err="1">
                <a:solidFill>
                  <a:schemeClr val="bg1"/>
                </a:solidFill>
              </a:rPr>
              <a:t>Europäische</a:t>
            </a:r>
            <a:r>
              <a:rPr lang="en-US" sz="2400" dirty="0">
                <a:solidFill>
                  <a:schemeClr val="bg1"/>
                </a:solidFill>
              </a:rPr>
              <a:t> </a:t>
            </a:r>
            <a:r>
              <a:rPr lang="en-US" sz="2400" dirty="0" err="1">
                <a:solidFill>
                  <a:schemeClr val="bg1"/>
                </a:solidFill>
              </a:rPr>
              <a:t>Referenzrahmen</a:t>
            </a:r>
            <a:r>
              <a:rPr lang="en-US" sz="2400" dirty="0">
                <a:solidFill>
                  <a:schemeClr val="bg1"/>
                </a:solidFill>
              </a:rPr>
              <a:t> für </a:t>
            </a:r>
            <a:r>
              <a:rPr lang="en-US" sz="2400" dirty="0" err="1">
                <a:solidFill>
                  <a:schemeClr val="bg1"/>
                </a:solidFill>
              </a:rPr>
              <a:t>digitale</a:t>
            </a:r>
            <a:r>
              <a:rPr lang="en-US" sz="2400" dirty="0">
                <a:solidFill>
                  <a:schemeClr val="bg1"/>
                </a:solidFill>
              </a:rPr>
              <a:t> </a:t>
            </a:r>
            <a:r>
              <a:rPr lang="en-US" sz="2400" dirty="0" err="1">
                <a:solidFill>
                  <a:schemeClr val="bg1"/>
                </a:solidFill>
              </a:rPr>
              <a:t>Kompetenzen</a:t>
            </a:r>
            <a:r>
              <a:rPr lang="en-US" sz="2400" dirty="0">
                <a:solidFill>
                  <a:schemeClr val="bg1"/>
                </a:solidFill>
              </a:rPr>
              <a:t>) </a:t>
            </a:r>
            <a:r>
              <a:rPr lang="en-US" sz="2400" dirty="0" err="1">
                <a:solidFill>
                  <a:schemeClr val="bg1"/>
                </a:solidFill>
              </a:rPr>
              <a:t>dient</a:t>
            </a:r>
            <a:r>
              <a:rPr lang="en-US" sz="2400" dirty="0">
                <a:solidFill>
                  <a:schemeClr val="bg1"/>
                </a:solidFill>
              </a:rPr>
              <a:t> </a:t>
            </a:r>
            <a:r>
              <a:rPr lang="en-US" sz="2400" dirty="0" err="1">
                <a:solidFill>
                  <a:schemeClr val="bg1"/>
                </a:solidFill>
              </a:rPr>
              <a:t>als</a:t>
            </a:r>
            <a:r>
              <a:rPr lang="en-US" sz="2400" dirty="0">
                <a:solidFill>
                  <a:schemeClr val="bg1"/>
                </a:solidFill>
              </a:rPr>
              <a:t> Instrument </a:t>
            </a:r>
            <a:r>
              <a:rPr lang="en-US" sz="2400" dirty="0" err="1">
                <a:solidFill>
                  <a:schemeClr val="bg1"/>
                </a:solidFill>
              </a:rPr>
              <a:t>zur</a:t>
            </a:r>
            <a:r>
              <a:rPr lang="en-US" sz="2400" dirty="0">
                <a:solidFill>
                  <a:schemeClr val="bg1"/>
                </a:solidFill>
              </a:rPr>
              <a:t> </a:t>
            </a:r>
            <a:r>
              <a:rPr lang="en-US" sz="2400" dirty="0" err="1">
                <a:solidFill>
                  <a:schemeClr val="bg1"/>
                </a:solidFill>
              </a:rPr>
              <a:t>Förderung</a:t>
            </a:r>
            <a:r>
              <a:rPr lang="en-US" sz="2400" dirty="0">
                <a:solidFill>
                  <a:schemeClr val="bg1"/>
                </a:solidFill>
              </a:rPr>
              <a:t> der </a:t>
            </a:r>
            <a:r>
              <a:rPr lang="en-US" sz="2400" dirty="0" err="1">
                <a:solidFill>
                  <a:schemeClr val="bg1"/>
                </a:solidFill>
              </a:rPr>
              <a:t>digitalen</a:t>
            </a:r>
            <a:r>
              <a:rPr lang="en-US" sz="2400" dirty="0">
                <a:solidFill>
                  <a:schemeClr val="bg1"/>
                </a:solidFill>
              </a:rPr>
              <a:t> </a:t>
            </a:r>
            <a:r>
              <a:rPr lang="en-US" sz="2400" dirty="0" err="1">
                <a:solidFill>
                  <a:schemeClr val="bg1"/>
                </a:solidFill>
              </a:rPr>
              <a:t>Kompetenzen</a:t>
            </a:r>
            <a:r>
              <a:rPr lang="en-US" sz="2400" dirty="0">
                <a:solidFill>
                  <a:schemeClr val="bg1"/>
                </a:solidFill>
              </a:rPr>
              <a:t> von </a:t>
            </a:r>
            <a:r>
              <a:rPr lang="en-US" sz="2400" dirty="0" err="1">
                <a:solidFill>
                  <a:schemeClr val="bg1"/>
                </a:solidFill>
              </a:rPr>
              <a:t>bestimmten</a:t>
            </a:r>
            <a:r>
              <a:rPr lang="en-US" sz="2400" dirty="0">
                <a:solidFill>
                  <a:schemeClr val="bg1"/>
                </a:solidFill>
              </a:rPr>
              <a:t> </a:t>
            </a:r>
            <a:r>
              <a:rPr lang="en-US" sz="2400" dirty="0" err="1">
                <a:solidFill>
                  <a:schemeClr val="bg1"/>
                </a:solidFill>
              </a:rPr>
              <a:t>Zielgruppen</a:t>
            </a:r>
            <a:r>
              <a:rPr lang="en-US" sz="2400" dirty="0">
                <a:solidFill>
                  <a:schemeClr val="bg1"/>
                </a:solidFill>
              </a:rPr>
              <a:t> in </a:t>
            </a:r>
            <a:r>
              <a:rPr lang="en-US" sz="2400" dirty="0" err="1">
                <a:solidFill>
                  <a:schemeClr val="bg1"/>
                </a:solidFill>
              </a:rPr>
              <a:t>Bildungs</a:t>
            </a:r>
            <a:r>
              <a:rPr lang="en-US" sz="2400" dirty="0">
                <a:solidFill>
                  <a:schemeClr val="bg1"/>
                </a:solidFill>
              </a:rPr>
              <a:t>- und </a:t>
            </a:r>
            <a:r>
              <a:rPr lang="en-US" sz="2400" dirty="0" err="1">
                <a:solidFill>
                  <a:schemeClr val="bg1"/>
                </a:solidFill>
              </a:rPr>
              <a:t>Weiterbildungsinstitutionen</a:t>
            </a:r>
            <a:r>
              <a:rPr lang="en-US" sz="2400" dirty="0">
                <a:solidFill>
                  <a:schemeClr val="bg1"/>
                </a:solidFill>
              </a:rPr>
              <a:t>. Er </a:t>
            </a:r>
            <a:r>
              <a:rPr lang="en-US" sz="2400" dirty="0" err="1">
                <a:solidFill>
                  <a:schemeClr val="bg1"/>
                </a:solidFill>
              </a:rPr>
              <a:t>wurde</a:t>
            </a:r>
            <a:r>
              <a:rPr lang="en-US" sz="2400" dirty="0">
                <a:solidFill>
                  <a:schemeClr val="bg1"/>
                </a:solidFill>
              </a:rPr>
              <a:t> von der </a:t>
            </a:r>
            <a:r>
              <a:rPr lang="en-US" sz="2400" dirty="0" err="1">
                <a:solidFill>
                  <a:schemeClr val="bg1"/>
                </a:solidFill>
              </a:rPr>
              <a:t>Europäischen</a:t>
            </a:r>
            <a:r>
              <a:rPr lang="en-US" sz="2400" dirty="0">
                <a:solidFill>
                  <a:schemeClr val="bg1"/>
                </a:solidFill>
              </a:rPr>
              <a:t> </a:t>
            </a:r>
            <a:r>
              <a:rPr lang="en-US" sz="2400" dirty="0" err="1">
                <a:solidFill>
                  <a:schemeClr val="bg1"/>
                </a:solidFill>
              </a:rPr>
              <a:t>Kommission</a:t>
            </a:r>
            <a:r>
              <a:rPr lang="en-US" sz="2400" dirty="0">
                <a:solidFill>
                  <a:schemeClr val="bg1"/>
                </a:solidFill>
              </a:rPr>
              <a:t> </a:t>
            </a:r>
            <a:r>
              <a:rPr lang="en-US" sz="2400" dirty="0" err="1">
                <a:solidFill>
                  <a:schemeClr val="bg1"/>
                </a:solidFill>
              </a:rPr>
              <a:t>als</a:t>
            </a:r>
            <a:r>
              <a:rPr lang="en-US" sz="2400" dirty="0">
                <a:solidFill>
                  <a:schemeClr val="bg1"/>
                </a:solidFill>
              </a:rPr>
              <a:t> </a:t>
            </a:r>
            <a:r>
              <a:rPr lang="en-US" sz="2400" dirty="0" err="1">
                <a:solidFill>
                  <a:schemeClr val="bg1"/>
                </a:solidFill>
              </a:rPr>
              <a:t>legitimes</a:t>
            </a:r>
            <a:r>
              <a:rPr lang="en-US" sz="2400" dirty="0">
                <a:solidFill>
                  <a:schemeClr val="bg1"/>
                </a:solidFill>
              </a:rPr>
              <a:t> Instrument </a:t>
            </a:r>
            <a:r>
              <a:rPr lang="en-US" sz="2400" dirty="0" err="1">
                <a:solidFill>
                  <a:schemeClr val="bg1"/>
                </a:solidFill>
              </a:rPr>
              <a:t>genehmigt</a:t>
            </a:r>
            <a:r>
              <a:rPr lang="en-US" sz="2400" dirty="0">
                <a:solidFill>
                  <a:schemeClr val="bg1"/>
                </a:solidFill>
              </a:rPr>
              <a:t>.</a:t>
            </a:r>
          </a:p>
          <a:p>
            <a:pPr>
              <a:lnSpc>
                <a:spcPct val="100000"/>
              </a:lnSpc>
            </a:pPr>
            <a:r>
              <a:rPr lang="en-US" sz="2400" dirty="0" err="1">
                <a:solidFill>
                  <a:schemeClr val="bg1"/>
                </a:solidFill>
              </a:rPr>
              <a:t>Studierende</a:t>
            </a:r>
            <a:r>
              <a:rPr lang="en-US" sz="2400" dirty="0">
                <a:solidFill>
                  <a:schemeClr val="bg1"/>
                </a:solidFill>
              </a:rPr>
              <a:t>, die an </a:t>
            </a:r>
            <a:r>
              <a:rPr lang="en-US" sz="2400" dirty="0" err="1">
                <a:solidFill>
                  <a:schemeClr val="bg1"/>
                </a:solidFill>
              </a:rPr>
              <a:t>Aktivitäten</a:t>
            </a:r>
            <a:r>
              <a:rPr lang="en-US" sz="2400" dirty="0">
                <a:solidFill>
                  <a:schemeClr val="bg1"/>
                </a:solidFill>
              </a:rPr>
              <a:t> des </a:t>
            </a:r>
            <a:r>
              <a:rPr lang="en-US" sz="2400" dirty="0" err="1">
                <a:solidFill>
                  <a:schemeClr val="bg1"/>
                </a:solidFill>
              </a:rPr>
              <a:t>digitalen</a:t>
            </a:r>
            <a:r>
              <a:rPr lang="en-US" sz="2400" dirty="0">
                <a:solidFill>
                  <a:schemeClr val="bg1"/>
                </a:solidFill>
              </a:rPr>
              <a:t> </a:t>
            </a:r>
            <a:r>
              <a:rPr lang="en-US" sz="2400" dirty="0" err="1">
                <a:solidFill>
                  <a:schemeClr val="bg1"/>
                </a:solidFill>
              </a:rPr>
              <a:t>studentischen</a:t>
            </a:r>
            <a:r>
              <a:rPr lang="en-US" sz="2400" dirty="0">
                <a:solidFill>
                  <a:schemeClr val="bg1"/>
                </a:solidFill>
              </a:rPr>
              <a:t> Engagements </a:t>
            </a:r>
            <a:r>
              <a:rPr lang="en-US" sz="2400" dirty="0" err="1">
                <a:solidFill>
                  <a:schemeClr val="bg1"/>
                </a:solidFill>
              </a:rPr>
              <a:t>teilnehmen</a:t>
            </a:r>
            <a:r>
              <a:rPr lang="en-US" sz="2400" dirty="0">
                <a:solidFill>
                  <a:schemeClr val="bg1"/>
                </a:solidFill>
              </a:rPr>
              <a:t>, </a:t>
            </a:r>
            <a:r>
              <a:rPr lang="en-US" sz="2400" dirty="0" err="1">
                <a:solidFill>
                  <a:schemeClr val="bg1"/>
                </a:solidFill>
              </a:rPr>
              <a:t>entwickeln</a:t>
            </a:r>
            <a:r>
              <a:rPr lang="en-US" sz="2400" dirty="0">
                <a:solidFill>
                  <a:schemeClr val="bg1"/>
                </a:solidFill>
              </a:rPr>
              <a:t> </a:t>
            </a:r>
            <a:r>
              <a:rPr lang="en-US" sz="2400" dirty="0" err="1">
                <a:solidFill>
                  <a:schemeClr val="bg1"/>
                </a:solidFill>
              </a:rPr>
              <a:t>eine</a:t>
            </a:r>
            <a:r>
              <a:rPr lang="en-US" sz="2400" dirty="0">
                <a:solidFill>
                  <a:schemeClr val="bg1"/>
                </a:solidFill>
              </a:rPr>
              <a:t> </a:t>
            </a:r>
            <a:r>
              <a:rPr lang="en-US" sz="2400" dirty="0" err="1">
                <a:solidFill>
                  <a:schemeClr val="bg1"/>
                </a:solidFill>
              </a:rPr>
              <a:t>Reihe</a:t>
            </a:r>
            <a:r>
              <a:rPr lang="en-US" sz="2400" dirty="0">
                <a:solidFill>
                  <a:schemeClr val="bg1"/>
                </a:solidFill>
              </a:rPr>
              <a:t> von </a:t>
            </a:r>
            <a:r>
              <a:rPr lang="en-US" sz="2400" dirty="0" err="1">
                <a:solidFill>
                  <a:schemeClr val="bg1"/>
                </a:solidFill>
              </a:rPr>
              <a:t>digitalen</a:t>
            </a:r>
            <a:r>
              <a:rPr lang="en-US" sz="2400" dirty="0">
                <a:solidFill>
                  <a:schemeClr val="bg1"/>
                </a:solidFill>
              </a:rPr>
              <a:t> </a:t>
            </a:r>
            <a:r>
              <a:rPr lang="en-US" sz="2400" dirty="0" err="1">
                <a:solidFill>
                  <a:schemeClr val="bg1"/>
                </a:solidFill>
              </a:rPr>
              <a:t>Kompetenzen</a:t>
            </a:r>
            <a:r>
              <a:rPr lang="en-US" sz="2400" dirty="0">
                <a:solidFill>
                  <a:schemeClr val="bg1"/>
                </a:solidFill>
              </a:rPr>
              <a:t>. Ein </a:t>
            </a:r>
            <a:r>
              <a:rPr lang="en-US" sz="2400" dirty="0" err="1">
                <a:solidFill>
                  <a:schemeClr val="bg1"/>
                </a:solidFill>
              </a:rPr>
              <a:t>paar</a:t>
            </a:r>
            <a:r>
              <a:rPr lang="en-US" sz="2400" dirty="0">
                <a:solidFill>
                  <a:schemeClr val="bg1"/>
                </a:solidFill>
              </a:rPr>
              <a:t> </a:t>
            </a:r>
            <a:r>
              <a:rPr lang="en-US" sz="2400" dirty="0" err="1">
                <a:solidFill>
                  <a:schemeClr val="bg1"/>
                </a:solidFill>
              </a:rPr>
              <a:t>davon</a:t>
            </a:r>
            <a:r>
              <a:rPr lang="en-US" sz="2400" dirty="0">
                <a:solidFill>
                  <a:schemeClr val="bg1"/>
                </a:solidFill>
              </a:rPr>
              <a:t> </a:t>
            </a:r>
            <a:r>
              <a:rPr lang="en-US" sz="2400" dirty="0" err="1">
                <a:solidFill>
                  <a:schemeClr val="bg1"/>
                </a:solidFill>
              </a:rPr>
              <a:t>werden</a:t>
            </a:r>
            <a:r>
              <a:rPr lang="en-US" sz="2400" dirty="0">
                <a:solidFill>
                  <a:schemeClr val="bg1"/>
                </a:solidFill>
              </a:rPr>
              <a:t> </a:t>
            </a:r>
            <a:r>
              <a:rPr lang="en-US" sz="2400" dirty="0" err="1">
                <a:solidFill>
                  <a:schemeClr val="bg1"/>
                </a:solidFill>
              </a:rPr>
              <a:t>im</a:t>
            </a:r>
            <a:r>
              <a:rPr lang="en-US" sz="2400" dirty="0">
                <a:solidFill>
                  <a:schemeClr val="bg1"/>
                </a:solidFill>
              </a:rPr>
              <a:t> </a:t>
            </a:r>
            <a:r>
              <a:rPr lang="en-US" sz="2400" dirty="0" err="1">
                <a:solidFill>
                  <a:schemeClr val="bg1"/>
                </a:solidFill>
              </a:rPr>
              <a:t>Folgenden</a:t>
            </a:r>
            <a:r>
              <a:rPr lang="en-US" sz="2400" dirty="0">
                <a:solidFill>
                  <a:schemeClr val="bg1"/>
                </a:solidFill>
              </a:rPr>
              <a:t> </a:t>
            </a:r>
            <a:r>
              <a:rPr lang="en-US" sz="2400" dirty="0" err="1">
                <a:solidFill>
                  <a:schemeClr val="bg1"/>
                </a:solidFill>
              </a:rPr>
              <a:t>vorgestellt</a:t>
            </a:r>
            <a:r>
              <a:rPr lang="en-US" sz="2400" dirty="0">
                <a:solidFill>
                  <a:schemeClr val="bg1"/>
                </a:solidFill>
              </a:rPr>
              <a:t>.</a:t>
            </a:r>
          </a:p>
        </p:txBody>
      </p:sp>
      <p:pic>
        <p:nvPicPr>
          <p:cNvPr id="4" name="Picture Placeholder 3">
            <a:extLst>
              <a:ext uri="{FF2B5EF4-FFF2-40B4-BE49-F238E27FC236}">
                <a16:creationId xmlns:a16="http://schemas.microsoft.com/office/drawing/2014/main" id="{0CE643D5-4EBA-4C2A-A286-61C652C64A5F}"/>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b="-597"/>
          <a:stretch/>
        </p:blipFill>
        <p:spPr>
          <a:xfrm>
            <a:off x="6852062" y="228600"/>
            <a:ext cx="5105121" cy="6362700"/>
          </a:xfrm>
        </p:spPr>
      </p:pic>
    </p:spTree>
    <p:extLst>
      <p:ext uri="{BB962C8B-B14F-4D97-AF65-F5344CB8AC3E}">
        <p14:creationId xmlns:p14="http://schemas.microsoft.com/office/powerpoint/2010/main" val="34800261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26B7B8D-1825-4D89-B4EC-B124346D18A6}"/>
              </a:ext>
            </a:extLst>
          </p:cNvPr>
          <p:cNvSpPr txBox="1"/>
          <p:nvPr/>
        </p:nvSpPr>
        <p:spPr>
          <a:xfrm>
            <a:off x="6095999" y="1400754"/>
            <a:ext cx="5845360" cy="4693593"/>
          </a:xfrm>
          <a:prstGeom prst="rect">
            <a:avLst/>
          </a:prstGeom>
          <a:noFill/>
        </p:spPr>
        <p:txBody>
          <a:bodyPr wrap="square" rtlCol="0">
            <a:spAutoFit/>
          </a:bodyPr>
          <a:lstStyle/>
          <a:p>
            <a:r>
              <a:rPr lang="en-US" sz="2300" dirty="0" err="1">
                <a:solidFill>
                  <a:schemeClr val="bg1"/>
                </a:solidFill>
              </a:rPr>
              <a:t>Studierende</a:t>
            </a:r>
            <a:r>
              <a:rPr lang="en-US" sz="2300" dirty="0">
                <a:solidFill>
                  <a:schemeClr val="bg1"/>
                </a:solidFill>
              </a:rPr>
              <a:t>, die an </a:t>
            </a:r>
            <a:r>
              <a:rPr lang="en-US" sz="2300" dirty="0" err="1">
                <a:solidFill>
                  <a:schemeClr val="bg1"/>
                </a:solidFill>
              </a:rPr>
              <a:t>Aktivitäten</a:t>
            </a:r>
            <a:r>
              <a:rPr lang="en-US" sz="2300" dirty="0">
                <a:solidFill>
                  <a:schemeClr val="bg1"/>
                </a:solidFill>
              </a:rPr>
              <a:t> des </a:t>
            </a:r>
            <a:r>
              <a:rPr lang="en-US" sz="2300" dirty="0" err="1">
                <a:solidFill>
                  <a:schemeClr val="bg1"/>
                </a:solidFill>
              </a:rPr>
              <a:t>digitalen</a:t>
            </a:r>
            <a:r>
              <a:rPr lang="en-US" sz="2300" dirty="0">
                <a:solidFill>
                  <a:schemeClr val="bg1"/>
                </a:solidFill>
              </a:rPr>
              <a:t> </a:t>
            </a:r>
            <a:r>
              <a:rPr lang="en-US" sz="2300" dirty="0" err="1">
                <a:solidFill>
                  <a:schemeClr val="bg1"/>
                </a:solidFill>
              </a:rPr>
              <a:t>studentischen</a:t>
            </a:r>
            <a:r>
              <a:rPr lang="en-US" sz="2300" dirty="0">
                <a:solidFill>
                  <a:schemeClr val="bg1"/>
                </a:solidFill>
              </a:rPr>
              <a:t> Engagements </a:t>
            </a:r>
            <a:r>
              <a:rPr lang="en-US" sz="2300" dirty="0" err="1">
                <a:solidFill>
                  <a:schemeClr val="bg1"/>
                </a:solidFill>
              </a:rPr>
              <a:t>teilnehmen</a:t>
            </a:r>
            <a:r>
              <a:rPr lang="en-US" sz="2300" dirty="0">
                <a:solidFill>
                  <a:schemeClr val="bg1"/>
                </a:solidFill>
              </a:rPr>
              <a:t>, </a:t>
            </a:r>
            <a:r>
              <a:rPr lang="en-US" sz="2300" dirty="0" err="1">
                <a:solidFill>
                  <a:schemeClr val="bg1"/>
                </a:solidFill>
              </a:rPr>
              <a:t>setzen</a:t>
            </a:r>
            <a:r>
              <a:rPr lang="en-US" sz="2300" dirty="0">
                <a:solidFill>
                  <a:schemeClr val="bg1"/>
                </a:solidFill>
              </a:rPr>
              <a:t> </a:t>
            </a:r>
            <a:r>
              <a:rPr lang="en-US" sz="2300" dirty="0" err="1">
                <a:solidFill>
                  <a:schemeClr val="bg1"/>
                </a:solidFill>
              </a:rPr>
              <a:t>ihre</a:t>
            </a:r>
            <a:r>
              <a:rPr lang="en-US" sz="2300" dirty="0">
                <a:solidFill>
                  <a:schemeClr val="bg1"/>
                </a:solidFill>
              </a:rPr>
              <a:t> </a:t>
            </a:r>
            <a:r>
              <a:rPr lang="en-US" sz="2300" dirty="0" err="1">
                <a:solidFill>
                  <a:schemeClr val="bg1"/>
                </a:solidFill>
              </a:rPr>
              <a:t>digitalen</a:t>
            </a:r>
            <a:r>
              <a:rPr lang="en-US" sz="2300" dirty="0">
                <a:solidFill>
                  <a:schemeClr val="bg1"/>
                </a:solidFill>
              </a:rPr>
              <a:t> </a:t>
            </a:r>
            <a:r>
              <a:rPr lang="en-US" sz="2300" dirty="0" err="1">
                <a:solidFill>
                  <a:schemeClr val="bg1"/>
                </a:solidFill>
              </a:rPr>
              <a:t>Kompetenzen</a:t>
            </a:r>
            <a:r>
              <a:rPr lang="en-US" sz="2300" dirty="0">
                <a:solidFill>
                  <a:schemeClr val="bg1"/>
                </a:solidFill>
              </a:rPr>
              <a:t> </a:t>
            </a:r>
            <a:r>
              <a:rPr lang="en-US" sz="2300" dirty="0" err="1">
                <a:solidFill>
                  <a:schemeClr val="bg1"/>
                </a:solidFill>
              </a:rPr>
              <a:t>ein</a:t>
            </a:r>
            <a:r>
              <a:rPr lang="en-US" sz="2300" dirty="0">
                <a:solidFill>
                  <a:schemeClr val="bg1"/>
                </a:solidFill>
              </a:rPr>
              <a:t> und </a:t>
            </a:r>
            <a:r>
              <a:rPr lang="en-US" sz="2300" dirty="0" err="1">
                <a:solidFill>
                  <a:schemeClr val="bg1"/>
                </a:solidFill>
              </a:rPr>
              <a:t>entwickeln</a:t>
            </a:r>
            <a:r>
              <a:rPr lang="en-US" sz="2300" dirty="0">
                <a:solidFill>
                  <a:schemeClr val="bg1"/>
                </a:solidFill>
              </a:rPr>
              <a:t> </a:t>
            </a:r>
            <a:r>
              <a:rPr lang="en-US" sz="2300" dirty="0" err="1">
                <a:solidFill>
                  <a:schemeClr val="bg1"/>
                </a:solidFill>
              </a:rPr>
              <a:t>sie</a:t>
            </a:r>
            <a:r>
              <a:rPr lang="en-US" sz="2300" dirty="0">
                <a:solidFill>
                  <a:schemeClr val="bg1"/>
                </a:solidFill>
              </a:rPr>
              <a:t> </a:t>
            </a:r>
            <a:r>
              <a:rPr lang="en-US" sz="2300" dirty="0" err="1">
                <a:solidFill>
                  <a:schemeClr val="bg1"/>
                </a:solidFill>
              </a:rPr>
              <a:t>weiter</a:t>
            </a:r>
            <a:r>
              <a:rPr lang="en-US" sz="2300" dirty="0">
                <a:solidFill>
                  <a:schemeClr val="bg1"/>
                </a:solidFill>
              </a:rPr>
              <a:t>, </a:t>
            </a:r>
            <a:r>
              <a:rPr lang="en-US" sz="2300" dirty="0" err="1">
                <a:solidFill>
                  <a:schemeClr val="bg1"/>
                </a:solidFill>
              </a:rPr>
              <a:t>indem</a:t>
            </a:r>
            <a:r>
              <a:rPr lang="en-US" sz="2300" dirty="0">
                <a:solidFill>
                  <a:schemeClr val="bg1"/>
                </a:solidFill>
              </a:rPr>
              <a:t> </a:t>
            </a:r>
            <a:r>
              <a:rPr lang="en-US" sz="2300" dirty="0" err="1">
                <a:solidFill>
                  <a:schemeClr val="bg1"/>
                </a:solidFill>
              </a:rPr>
              <a:t>sie</a:t>
            </a:r>
            <a:r>
              <a:rPr lang="en-US" sz="2300" dirty="0">
                <a:solidFill>
                  <a:schemeClr val="bg1"/>
                </a:solidFill>
              </a:rPr>
              <a:t> den </a:t>
            </a:r>
            <a:r>
              <a:rPr lang="en-US" sz="2300" dirty="0" err="1">
                <a:solidFill>
                  <a:schemeClr val="bg1"/>
                </a:solidFill>
              </a:rPr>
              <a:t>Anforderungen</a:t>
            </a:r>
            <a:r>
              <a:rPr lang="en-US" sz="2300" dirty="0">
                <a:solidFill>
                  <a:schemeClr val="bg1"/>
                </a:solidFill>
              </a:rPr>
              <a:t> </a:t>
            </a:r>
            <a:r>
              <a:rPr lang="en-US" sz="2300" dirty="0" err="1">
                <a:solidFill>
                  <a:schemeClr val="bg1"/>
                </a:solidFill>
              </a:rPr>
              <a:t>einer</a:t>
            </a:r>
            <a:r>
              <a:rPr lang="en-US" sz="2300" dirty="0">
                <a:solidFill>
                  <a:schemeClr val="bg1"/>
                </a:solidFill>
              </a:rPr>
              <a:t> </a:t>
            </a:r>
            <a:r>
              <a:rPr lang="en-US" sz="2300" dirty="0" err="1">
                <a:solidFill>
                  <a:schemeClr val="bg1"/>
                </a:solidFill>
              </a:rPr>
              <a:t>Problemstellung</a:t>
            </a:r>
            <a:r>
              <a:rPr lang="en-US" sz="2300" dirty="0">
                <a:solidFill>
                  <a:schemeClr val="bg1"/>
                </a:solidFill>
              </a:rPr>
              <a:t> </a:t>
            </a:r>
            <a:r>
              <a:rPr lang="en-US" sz="2300" dirty="0" err="1">
                <a:solidFill>
                  <a:schemeClr val="bg1"/>
                </a:solidFill>
              </a:rPr>
              <a:t>versuchen</a:t>
            </a:r>
            <a:r>
              <a:rPr lang="en-US" sz="2300" dirty="0">
                <a:solidFill>
                  <a:schemeClr val="bg1"/>
                </a:solidFill>
              </a:rPr>
              <a:t>, </a:t>
            </a:r>
            <a:r>
              <a:rPr lang="en-US" sz="2300" dirty="0" err="1">
                <a:solidFill>
                  <a:schemeClr val="bg1"/>
                </a:solidFill>
              </a:rPr>
              <a:t>gerecht</a:t>
            </a:r>
            <a:r>
              <a:rPr lang="en-US" sz="2300" dirty="0">
                <a:solidFill>
                  <a:schemeClr val="bg1"/>
                </a:solidFill>
              </a:rPr>
              <a:t> </a:t>
            </a:r>
            <a:r>
              <a:rPr lang="en-US" sz="2300" dirty="0" err="1">
                <a:solidFill>
                  <a:schemeClr val="bg1"/>
                </a:solidFill>
              </a:rPr>
              <a:t>zu</a:t>
            </a:r>
            <a:r>
              <a:rPr lang="en-US" sz="2300" dirty="0">
                <a:solidFill>
                  <a:schemeClr val="bg1"/>
                </a:solidFill>
              </a:rPr>
              <a:t> </a:t>
            </a:r>
            <a:r>
              <a:rPr lang="en-US" sz="2300" dirty="0" err="1">
                <a:solidFill>
                  <a:schemeClr val="bg1"/>
                </a:solidFill>
              </a:rPr>
              <a:t>werden</a:t>
            </a:r>
            <a:r>
              <a:rPr lang="en-US" sz="2300" dirty="0">
                <a:solidFill>
                  <a:schemeClr val="bg1"/>
                </a:solidFill>
              </a:rPr>
              <a:t>. Die </a:t>
            </a:r>
            <a:r>
              <a:rPr lang="en-US" sz="2300" dirty="0" err="1">
                <a:solidFill>
                  <a:schemeClr val="bg1"/>
                </a:solidFill>
              </a:rPr>
              <a:t>Entwicklung</a:t>
            </a:r>
            <a:r>
              <a:rPr lang="en-US" sz="2300" dirty="0">
                <a:solidFill>
                  <a:schemeClr val="bg1"/>
                </a:solidFill>
              </a:rPr>
              <a:t> von </a:t>
            </a:r>
            <a:r>
              <a:rPr lang="en-US" sz="2300" dirty="0" err="1">
                <a:solidFill>
                  <a:schemeClr val="bg1"/>
                </a:solidFill>
              </a:rPr>
              <a:t>digitalen</a:t>
            </a:r>
            <a:r>
              <a:rPr lang="en-US" sz="2300" dirty="0">
                <a:solidFill>
                  <a:schemeClr val="bg1"/>
                </a:solidFill>
              </a:rPr>
              <a:t> </a:t>
            </a:r>
            <a:r>
              <a:rPr lang="en-US" sz="2300" dirty="0" err="1">
                <a:solidFill>
                  <a:schemeClr val="bg1"/>
                </a:solidFill>
              </a:rPr>
              <a:t>Kompetenzen</a:t>
            </a:r>
            <a:r>
              <a:rPr lang="en-US" sz="2300" dirty="0">
                <a:solidFill>
                  <a:schemeClr val="bg1"/>
                </a:solidFill>
              </a:rPr>
              <a:t> </a:t>
            </a:r>
            <a:r>
              <a:rPr lang="en-US" sz="2300" dirty="0" err="1">
                <a:solidFill>
                  <a:schemeClr val="bg1"/>
                </a:solidFill>
              </a:rPr>
              <a:t>beginnt</a:t>
            </a:r>
            <a:r>
              <a:rPr lang="en-US" sz="2300" dirty="0">
                <a:solidFill>
                  <a:schemeClr val="bg1"/>
                </a:solidFill>
              </a:rPr>
              <a:t> </a:t>
            </a:r>
            <a:r>
              <a:rPr lang="en-US" sz="2300" dirty="0" err="1">
                <a:solidFill>
                  <a:schemeClr val="bg1"/>
                </a:solidFill>
              </a:rPr>
              <a:t>dann</a:t>
            </a:r>
            <a:r>
              <a:rPr lang="en-US" sz="2300" dirty="0">
                <a:solidFill>
                  <a:schemeClr val="bg1"/>
                </a:solidFill>
              </a:rPr>
              <a:t>, </a:t>
            </a:r>
            <a:r>
              <a:rPr lang="en-US" sz="2300" dirty="0" err="1">
                <a:solidFill>
                  <a:schemeClr val="bg1"/>
                </a:solidFill>
              </a:rPr>
              <a:t>wenn</a:t>
            </a:r>
            <a:r>
              <a:rPr lang="en-US" sz="2300" dirty="0">
                <a:solidFill>
                  <a:schemeClr val="bg1"/>
                </a:solidFill>
              </a:rPr>
              <a:t> </a:t>
            </a:r>
            <a:r>
              <a:rPr lang="en-US" sz="2300" dirty="0" err="1">
                <a:solidFill>
                  <a:schemeClr val="bg1"/>
                </a:solidFill>
              </a:rPr>
              <a:t>Studierende</a:t>
            </a:r>
            <a:r>
              <a:rPr lang="en-US" sz="2300" dirty="0">
                <a:solidFill>
                  <a:schemeClr val="bg1"/>
                </a:solidFill>
              </a:rPr>
              <a:t> </a:t>
            </a:r>
            <a:r>
              <a:rPr lang="en-US" sz="2300" dirty="0" err="1">
                <a:solidFill>
                  <a:schemeClr val="bg1"/>
                </a:solidFill>
              </a:rPr>
              <a:t>Daten</a:t>
            </a:r>
            <a:r>
              <a:rPr lang="en-US" sz="2300" dirty="0">
                <a:solidFill>
                  <a:schemeClr val="bg1"/>
                </a:solidFill>
              </a:rPr>
              <a:t> online </a:t>
            </a:r>
            <a:r>
              <a:rPr lang="en-US" sz="2300" dirty="0" err="1">
                <a:solidFill>
                  <a:schemeClr val="bg1"/>
                </a:solidFill>
              </a:rPr>
              <a:t>recherchieren</a:t>
            </a:r>
            <a:r>
              <a:rPr lang="en-US" sz="2300" dirty="0">
                <a:solidFill>
                  <a:schemeClr val="bg1"/>
                </a:solidFill>
              </a:rPr>
              <a:t> und </a:t>
            </a:r>
            <a:r>
              <a:rPr lang="en-US" sz="2300" dirty="0" err="1">
                <a:solidFill>
                  <a:schemeClr val="bg1"/>
                </a:solidFill>
              </a:rPr>
              <a:t>reicht</a:t>
            </a:r>
            <a:r>
              <a:rPr lang="en-US" sz="2300" dirty="0">
                <a:solidFill>
                  <a:schemeClr val="bg1"/>
                </a:solidFill>
              </a:rPr>
              <a:t> bis </a:t>
            </a:r>
            <a:r>
              <a:rPr lang="en-US" sz="2300" dirty="0" err="1">
                <a:solidFill>
                  <a:schemeClr val="bg1"/>
                </a:solidFill>
              </a:rPr>
              <a:t>zur</a:t>
            </a:r>
            <a:r>
              <a:rPr lang="en-US" sz="2300" dirty="0">
                <a:solidFill>
                  <a:schemeClr val="bg1"/>
                </a:solidFill>
              </a:rPr>
              <a:t> </a:t>
            </a:r>
            <a:r>
              <a:rPr lang="en-US" sz="2300" dirty="0" err="1">
                <a:solidFill>
                  <a:schemeClr val="bg1"/>
                </a:solidFill>
              </a:rPr>
              <a:t>selbstständigen</a:t>
            </a:r>
            <a:r>
              <a:rPr lang="en-US" sz="2300" dirty="0">
                <a:solidFill>
                  <a:schemeClr val="bg1"/>
                </a:solidFill>
              </a:rPr>
              <a:t> </a:t>
            </a:r>
            <a:r>
              <a:rPr lang="en-US" sz="2300" dirty="0" err="1">
                <a:solidFill>
                  <a:schemeClr val="bg1"/>
                </a:solidFill>
              </a:rPr>
              <a:t>Entwicklung</a:t>
            </a:r>
            <a:r>
              <a:rPr lang="en-US" sz="2300" dirty="0">
                <a:solidFill>
                  <a:schemeClr val="bg1"/>
                </a:solidFill>
              </a:rPr>
              <a:t> von </a:t>
            </a:r>
            <a:r>
              <a:rPr lang="en-US" sz="2300" dirty="0" err="1">
                <a:solidFill>
                  <a:schemeClr val="bg1"/>
                </a:solidFill>
              </a:rPr>
              <a:t>digitalen</a:t>
            </a:r>
            <a:r>
              <a:rPr lang="en-US" sz="2300" dirty="0">
                <a:solidFill>
                  <a:schemeClr val="bg1"/>
                </a:solidFill>
              </a:rPr>
              <a:t> </a:t>
            </a:r>
            <a:r>
              <a:rPr lang="en-US" sz="2300" dirty="0" err="1">
                <a:solidFill>
                  <a:schemeClr val="bg1"/>
                </a:solidFill>
              </a:rPr>
              <a:t>Inhalten</a:t>
            </a:r>
            <a:r>
              <a:rPr lang="en-US" sz="2300" dirty="0">
                <a:solidFill>
                  <a:schemeClr val="bg1"/>
                </a:solidFill>
              </a:rPr>
              <a:t>, die </a:t>
            </a:r>
            <a:r>
              <a:rPr lang="en-US" sz="2300" dirty="0" err="1">
                <a:solidFill>
                  <a:schemeClr val="bg1"/>
                </a:solidFill>
              </a:rPr>
              <a:t>helfen</a:t>
            </a:r>
            <a:r>
              <a:rPr lang="en-US" sz="2300" dirty="0">
                <a:solidFill>
                  <a:schemeClr val="bg1"/>
                </a:solidFill>
              </a:rPr>
              <a:t>, </a:t>
            </a:r>
            <a:r>
              <a:rPr lang="en-US" sz="2300" dirty="0" err="1">
                <a:solidFill>
                  <a:schemeClr val="bg1"/>
                </a:solidFill>
              </a:rPr>
              <a:t>bestimmte</a:t>
            </a:r>
            <a:r>
              <a:rPr lang="en-US" sz="2300" dirty="0">
                <a:solidFill>
                  <a:schemeClr val="bg1"/>
                </a:solidFill>
              </a:rPr>
              <a:t> </a:t>
            </a:r>
            <a:r>
              <a:rPr lang="en-US" sz="2300" dirty="0" err="1">
                <a:solidFill>
                  <a:schemeClr val="bg1"/>
                </a:solidFill>
              </a:rPr>
              <a:t>soziale</a:t>
            </a:r>
            <a:r>
              <a:rPr lang="en-US" sz="2300" dirty="0">
                <a:solidFill>
                  <a:schemeClr val="bg1"/>
                </a:solidFill>
              </a:rPr>
              <a:t> </a:t>
            </a:r>
            <a:r>
              <a:rPr lang="en-US" sz="2300" dirty="0" err="1">
                <a:solidFill>
                  <a:schemeClr val="bg1"/>
                </a:solidFill>
              </a:rPr>
              <a:t>oder</a:t>
            </a:r>
            <a:r>
              <a:rPr lang="en-US" sz="2300" dirty="0">
                <a:solidFill>
                  <a:schemeClr val="bg1"/>
                </a:solidFill>
              </a:rPr>
              <a:t> </a:t>
            </a:r>
            <a:r>
              <a:rPr lang="en-US" sz="2300" dirty="0" err="1">
                <a:solidFill>
                  <a:schemeClr val="bg1"/>
                </a:solidFill>
              </a:rPr>
              <a:t>ökologische</a:t>
            </a:r>
            <a:r>
              <a:rPr lang="en-US" sz="2300" dirty="0">
                <a:solidFill>
                  <a:schemeClr val="bg1"/>
                </a:solidFill>
              </a:rPr>
              <a:t> </a:t>
            </a:r>
            <a:r>
              <a:rPr lang="en-US" sz="2300" dirty="0" err="1">
                <a:solidFill>
                  <a:schemeClr val="bg1"/>
                </a:solidFill>
              </a:rPr>
              <a:t>Probleme</a:t>
            </a:r>
            <a:r>
              <a:rPr lang="en-US" sz="2300" dirty="0">
                <a:solidFill>
                  <a:schemeClr val="bg1"/>
                </a:solidFill>
              </a:rPr>
              <a:t> </a:t>
            </a:r>
            <a:r>
              <a:rPr lang="en-US" sz="2300" dirty="0" err="1">
                <a:solidFill>
                  <a:schemeClr val="bg1"/>
                </a:solidFill>
              </a:rPr>
              <a:t>zu</a:t>
            </a:r>
            <a:r>
              <a:rPr lang="en-US" sz="2300" dirty="0">
                <a:solidFill>
                  <a:schemeClr val="bg1"/>
                </a:solidFill>
              </a:rPr>
              <a:t> </a:t>
            </a:r>
            <a:r>
              <a:rPr lang="en-US" sz="2300" dirty="0" err="1">
                <a:solidFill>
                  <a:schemeClr val="bg1"/>
                </a:solidFill>
              </a:rPr>
              <a:t>bearbeiten</a:t>
            </a:r>
            <a:r>
              <a:rPr lang="en-US" sz="2300" dirty="0">
                <a:solidFill>
                  <a:schemeClr val="bg1"/>
                </a:solidFill>
              </a:rPr>
              <a:t>.</a:t>
            </a:r>
          </a:p>
          <a:p>
            <a:r>
              <a:rPr lang="en-US" sz="2300" dirty="0" err="1">
                <a:solidFill>
                  <a:schemeClr val="bg1"/>
                </a:solidFill>
              </a:rPr>
              <a:t>DigComp</a:t>
            </a:r>
            <a:r>
              <a:rPr lang="en-US" sz="2300" dirty="0">
                <a:solidFill>
                  <a:schemeClr val="bg1"/>
                </a:solidFill>
              </a:rPr>
              <a:t> </a:t>
            </a:r>
            <a:r>
              <a:rPr lang="en-US" sz="2300" dirty="0" err="1">
                <a:solidFill>
                  <a:schemeClr val="bg1"/>
                </a:solidFill>
              </a:rPr>
              <a:t>besteht</a:t>
            </a:r>
            <a:r>
              <a:rPr lang="en-US" sz="2300" dirty="0">
                <a:solidFill>
                  <a:schemeClr val="bg1"/>
                </a:solidFill>
              </a:rPr>
              <a:t> </a:t>
            </a:r>
            <a:r>
              <a:rPr lang="en-US" sz="2300" dirty="0" err="1">
                <a:solidFill>
                  <a:schemeClr val="bg1"/>
                </a:solidFill>
              </a:rPr>
              <a:t>aus</a:t>
            </a:r>
            <a:r>
              <a:rPr lang="en-US" sz="2300" dirty="0">
                <a:solidFill>
                  <a:schemeClr val="bg1"/>
                </a:solidFill>
              </a:rPr>
              <a:t> 5 </a:t>
            </a:r>
            <a:r>
              <a:rPr lang="en-US" sz="2300" dirty="0" err="1">
                <a:solidFill>
                  <a:schemeClr val="bg1"/>
                </a:solidFill>
              </a:rPr>
              <a:t>Kompetenzbereiche</a:t>
            </a:r>
            <a:r>
              <a:rPr lang="en-US" sz="2300" dirty="0">
                <a:solidFill>
                  <a:schemeClr val="bg1"/>
                </a:solidFill>
              </a:rPr>
              <a:t>.</a:t>
            </a:r>
          </a:p>
        </p:txBody>
      </p:sp>
      <p:sp>
        <p:nvSpPr>
          <p:cNvPr id="13" name="TextBox 12">
            <a:extLst>
              <a:ext uri="{FF2B5EF4-FFF2-40B4-BE49-F238E27FC236}">
                <a16:creationId xmlns:a16="http://schemas.microsoft.com/office/drawing/2014/main" id="{6FB50E24-A193-4639-8C22-315DB75CDFF2}"/>
              </a:ext>
            </a:extLst>
          </p:cNvPr>
          <p:cNvSpPr txBox="1"/>
          <p:nvPr/>
        </p:nvSpPr>
        <p:spPr>
          <a:xfrm>
            <a:off x="5954754" y="373075"/>
            <a:ext cx="5659477" cy="954107"/>
          </a:xfrm>
          <a:prstGeom prst="rect">
            <a:avLst/>
          </a:prstGeom>
          <a:noFill/>
        </p:spPr>
        <p:txBody>
          <a:bodyPr wrap="square" rtlCol="0">
            <a:spAutoFit/>
          </a:bodyPr>
          <a:lstStyle/>
          <a:p>
            <a:pPr algn="ctr"/>
            <a:r>
              <a:rPr lang="en-US" sz="2800" b="1" dirty="0" err="1">
                <a:solidFill>
                  <a:schemeClr val="bg1"/>
                </a:solidFill>
              </a:rPr>
              <a:t>Referenzrahmen</a:t>
            </a:r>
            <a:r>
              <a:rPr lang="en-US" sz="2800" b="1" dirty="0">
                <a:solidFill>
                  <a:schemeClr val="bg1"/>
                </a:solidFill>
              </a:rPr>
              <a:t> für </a:t>
            </a:r>
            <a:r>
              <a:rPr lang="en-US" sz="2800" b="1" dirty="0" err="1">
                <a:solidFill>
                  <a:schemeClr val="bg1"/>
                </a:solidFill>
              </a:rPr>
              <a:t>digitale</a:t>
            </a:r>
            <a:r>
              <a:rPr lang="en-US" sz="2800" b="1" dirty="0">
                <a:solidFill>
                  <a:schemeClr val="bg1"/>
                </a:solidFill>
              </a:rPr>
              <a:t> </a:t>
            </a:r>
            <a:r>
              <a:rPr lang="en-US" sz="2800" b="1" dirty="0" err="1">
                <a:solidFill>
                  <a:schemeClr val="bg1"/>
                </a:solidFill>
              </a:rPr>
              <a:t>Kompetenzen</a:t>
            </a:r>
            <a:r>
              <a:rPr lang="en-US" sz="2800" b="1" dirty="0">
                <a:solidFill>
                  <a:schemeClr val="bg1"/>
                </a:solidFill>
              </a:rPr>
              <a:t> (</a:t>
            </a:r>
            <a:r>
              <a:rPr lang="en-US" sz="2800" b="1" dirty="0" err="1">
                <a:solidFill>
                  <a:schemeClr val="bg1"/>
                </a:solidFill>
              </a:rPr>
              <a:t>DigComp</a:t>
            </a:r>
            <a:r>
              <a:rPr lang="en-US" sz="2800" b="1" dirty="0">
                <a:solidFill>
                  <a:schemeClr val="bg1"/>
                </a:solidFill>
              </a:rPr>
              <a:t>)</a:t>
            </a:r>
          </a:p>
        </p:txBody>
      </p:sp>
      <p:pic>
        <p:nvPicPr>
          <p:cNvPr id="7" name="Picture Placeholder 6">
            <a:extLst>
              <a:ext uri="{FF2B5EF4-FFF2-40B4-BE49-F238E27FC236}">
                <a16:creationId xmlns:a16="http://schemas.microsoft.com/office/drawing/2014/main" id="{A8BF94D5-4E47-40B2-842D-404FAE0770FC}"/>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Box 7">
            <a:extLst>
              <a:ext uri="{FF2B5EF4-FFF2-40B4-BE49-F238E27FC236}">
                <a16:creationId xmlns:a16="http://schemas.microsoft.com/office/drawing/2014/main" id="{0090D13F-A034-4808-90D8-2478B0892694}"/>
              </a:ext>
            </a:extLst>
          </p:cNvPr>
          <p:cNvSpPr txBox="1"/>
          <p:nvPr/>
        </p:nvSpPr>
        <p:spPr>
          <a:xfrm>
            <a:off x="6095999" y="6261652"/>
            <a:ext cx="4568688" cy="369332"/>
          </a:xfrm>
          <a:prstGeom prst="rect">
            <a:avLst/>
          </a:prstGeom>
          <a:noFill/>
        </p:spPr>
        <p:txBody>
          <a:bodyPr wrap="square" rtlCol="0">
            <a:spAutoFit/>
          </a:bodyPr>
          <a:lstStyle/>
          <a:p>
            <a:r>
              <a:rPr lang="en-US" dirty="0">
                <a:solidFill>
                  <a:srgbClr val="23385C"/>
                </a:solidFill>
                <a:hlinkClick r:id="rId3">
                  <a:extLst>
                    <a:ext uri="{A12FA001-AC4F-418D-AE19-62706E023703}">
                      <ahyp:hlinkClr xmlns:ahyp="http://schemas.microsoft.com/office/drawing/2018/hyperlinkcolor" val="tx"/>
                    </a:ext>
                  </a:extLst>
                </a:hlinkClick>
              </a:rPr>
              <a:t>Link </a:t>
            </a:r>
            <a:r>
              <a:rPr lang="en-US" dirty="0" err="1">
                <a:solidFill>
                  <a:srgbClr val="23385C"/>
                </a:solidFill>
                <a:hlinkClick r:id="rId3">
                  <a:extLst>
                    <a:ext uri="{A12FA001-AC4F-418D-AE19-62706E023703}">
                      <ahyp:hlinkClr xmlns:ahyp="http://schemas.microsoft.com/office/drawing/2018/hyperlinkcolor" val="tx"/>
                    </a:ext>
                  </a:extLst>
                </a:hlinkClick>
              </a:rPr>
              <a:t>zum</a:t>
            </a:r>
            <a:r>
              <a:rPr lang="en-US" dirty="0">
                <a:solidFill>
                  <a:srgbClr val="23385C"/>
                </a:solidFill>
                <a:hlinkClick r:id="rId3">
                  <a:extLst>
                    <a:ext uri="{A12FA001-AC4F-418D-AE19-62706E023703}">
                      <ahyp:hlinkClr xmlns:ahyp="http://schemas.microsoft.com/office/drawing/2018/hyperlinkcolor" val="tx"/>
                    </a:ext>
                  </a:extLst>
                </a:hlinkClick>
              </a:rPr>
              <a:t> </a:t>
            </a:r>
            <a:r>
              <a:rPr lang="en-US" dirty="0" err="1">
                <a:solidFill>
                  <a:srgbClr val="23385C"/>
                </a:solidFill>
                <a:hlinkClick r:id="rId3">
                  <a:extLst>
                    <a:ext uri="{A12FA001-AC4F-418D-AE19-62706E023703}">
                      <ahyp:hlinkClr xmlns:ahyp="http://schemas.microsoft.com/office/drawing/2018/hyperlinkcolor" val="tx"/>
                    </a:ext>
                  </a:extLst>
                </a:hlinkClick>
              </a:rPr>
              <a:t>DigComp</a:t>
            </a:r>
            <a:endParaRPr lang="en-IE" dirty="0">
              <a:solidFill>
                <a:srgbClr val="23385C"/>
              </a:solidFill>
            </a:endParaRPr>
          </a:p>
        </p:txBody>
      </p:sp>
    </p:spTree>
    <p:extLst>
      <p:ext uri="{BB962C8B-B14F-4D97-AF65-F5344CB8AC3E}">
        <p14:creationId xmlns:p14="http://schemas.microsoft.com/office/powerpoint/2010/main" val="16800182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8E8E6E1-727D-4F52-89F3-CEB06D262F4A}"/>
              </a:ext>
            </a:extLst>
          </p:cNvPr>
          <p:cNvSpPr>
            <a:spLocks noGrp="1"/>
          </p:cNvSpPr>
          <p:nvPr>
            <p:ph type="body" sz="quarter" idx="18"/>
          </p:nvPr>
        </p:nvSpPr>
        <p:spPr>
          <a:xfrm>
            <a:off x="1629103" y="1326926"/>
            <a:ext cx="5222959" cy="5454874"/>
          </a:xfrm>
        </p:spPr>
        <p:txBody>
          <a:bodyPr>
            <a:normAutofit fontScale="92500" lnSpcReduction="20000"/>
          </a:bodyPr>
          <a:lstStyle/>
          <a:p>
            <a:pPr indent="-457200">
              <a:buFont typeface="+mj-lt"/>
              <a:buAutoNum type="arabicPeriod"/>
            </a:pPr>
            <a:r>
              <a:rPr lang="en-US" dirty="0" err="1"/>
              <a:t>Kreativer</a:t>
            </a:r>
            <a:r>
              <a:rPr lang="en-US" dirty="0"/>
              <a:t> </a:t>
            </a:r>
            <a:r>
              <a:rPr lang="en-US" dirty="0" err="1"/>
              <a:t>Gebrauch</a:t>
            </a:r>
            <a:r>
              <a:rPr lang="en-US" dirty="0"/>
              <a:t> von </a:t>
            </a:r>
            <a:r>
              <a:rPr lang="en-US" dirty="0" err="1"/>
              <a:t>digitalen</a:t>
            </a:r>
            <a:r>
              <a:rPr lang="en-US" dirty="0"/>
              <a:t> </a:t>
            </a:r>
            <a:r>
              <a:rPr lang="en-US" dirty="0" err="1"/>
              <a:t>Technologien</a:t>
            </a:r>
            <a:endParaRPr lang="en-US" dirty="0"/>
          </a:p>
          <a:p>
            <a:pPr marL="457200" indent="-457200">
              <a:buFont typeface="+mj-lt"/>
              <a:buAutoNum type="arabicPeriod"/>
            </a:pPr>
            <a:r>
              <a:rPr lang="en-US" dirty="0" err="1"/>
              <a:t>Ermittlung</a:t>
            </a:r>
            <a:r>
              <a:rPr lang="en-US" dirty="0"/>
              <a:t> von </a:t>
            </a:r>
            <a:r>
              <a:rPr lang="en-US" dirty="0" err="1"/>
              <a:t>Bedürfnissen</a:t>
            </a:r>
            <a:r>
              <a:rPr lang="en-US" dirty="0"/>
              <a:t> und </a:t>
            </a:r>
            <a:r>
              <a:rPr lang="en-US" dirty="0" err="1"/>
              <a:t>technischen</a:t>
            </a:r>
            <a:r>
              <a:rPr lang="en-US" dirty="0"/>
              <a:t> “</a:t>
            </a:r>
            <a:r>
              <a:rPr lang="en-US" dirty="0" err="1"/>
              <a:t>Antworten</a:t>
            </a:r>
            <a:r>
              <a:rPr lang="en-US" dirty="0"/>
              <a:t>”</a:t>
            </a:r>
          </a:p>
          <a:p>
            <a:pPr indent="-457200">
              <a:buFont typeface="+mj-lt"/>
              <a:buAutoNum type="arabicPeriod"/>
            </a:pPr>
            <a:r>
              <a:rPr lang="en-IE" dirty="0"/>
              <a:t>Schutz der Umwelt</a:t>
            </a:r>
          </a:p>
          <a:p>
            <a:pPr indent="-457200">
              <a:buFont typeface="+mj-lt"/>
              <a:buAutoNum type="arabicPeriod"/>
            </a:pPr>
            <a:r>
              <a:rPr lang="en-US" dirty="0"/>
              <a:t>Integration und </a:t>
            </a:r>
            <a:r>
              <a:rPr lang="en-US" dirty="0" err="1"/>
              <a:t>Gestaltung</a:t>
            </a:r>
            <a:r>
              <a:rPr lang="en-US" dirty="0"/>
              <a:t> von </a:t>
            </a:r>
            <a:r>
              <a:rPr lang="en-US" dirty="0" err="1"/>
              <a:t>digitalen</a:t>
            </a:r>
            <a:r>
              <a:rPr lang="en-US" dirty="0"/>
              <a:t> </a:t>
            </a:r>
            <a:r>
              <a:rPr lang="en-US" dirty="0" err="1"/>
              <a:t>Inhalten</a:t>
            </a:r>
            <a:endParaRPr lang="en-US" dirty="0"/>
          </a:p>
          <a:p>
            <a:pPr indent="-457200">
              <a:buFont typeface="+mj-lt"/>
              <a:buAutoNum type="arabicPeriod"/>
            </a:pPr>
            <a:r>
              <a:rPr lang="en-IE" dirty="0" err="1"/>
              <a:t>Entwicklung</a:t>
            </a:r>
            <a:r>
              <a:rPr lang="en-IE" dirty="0"/>
              <a:t> und </a:t>
            </a:r>
            <a:r>
              <a:rPr lang="en-IE" dirty="0" err="1"/>
              <a:t>Produktion</a:t>
            </a:r>
            <a:r>
              <a:rPr lang="en-IE" dirty="0"/>
              <a:t> von </a:t>
            </a:r>
            <a:r>
              <a:rPr lang="en-IE" dirty="0" err="1"/>
              <a:t>digitalen</a:t>
            </a:r>
            <a:r>
              <a:rPr lang="en-IE" dirty="0"/>
              <a:t> </a:t>
            </a:r>
            <a:r>
              <a:rPr lang="en-IE" dirty="0" err="1"/>
              <a:t>Inhalten</a:t>
            </a:r>
            <a:endParaRPr lang="en-IE" dirty="0"/>
          </a:p>
          <a:p>
            <a:pPr marL="457200" indent="-457200">
              <a:buFont typeface="+mj-lt"/>
              <a:buAutoNum type="arabicPeriod"/>
            </a:pPr>
            <a:r>
              <a:rPr lang="en-US" dirty="0" err="1"/>
              <a:t>Aktive</a:t>
            </a:r>
            <a:r>
              <a:rPr lang="en-US" dirty="0"/>
              <a:t> </a:t>
            </a:r>
            <a:r>
              <a:rPr lang="en-US" dirty="0" err="1"/>
              <a:t>Teilhabe</a:t>
            </a:r>
            <a:r>
              <a:rPr lang="en-US" dirty="0"/>
              <a:t> </a:t>
            </a:r>
            <a:r>
              <a:rPr lang="en-US" dirty="0" err="1"/>
              <a:t>mittels</a:t>
            </a:r>
            <a:r>
              <a:rPr lang="en-US" dirty="0"/>
              <a:t> </a:t>
            </a:r>
            <a:r>
              <a:rPr lang="en-US" dirty="0" err="1"/>
              <a:t>digitaler</a:t>
            </a:r>
            <a:r>
              <a:rPr lang="en-US" dirty="0"/>
              <a:t> </a:t>
            </a:r>
            <a:r>
              <a:rPr lang="en-US" dirty="0" err="1"/>
              <a:t>Technologien</a:t>
            </a:r>
            <a:endParaRPr lang="en-US" dirty="0"/>
          </a:p>
          <a:p>
            <a:pPr indent="-457200">
              <a:buFont typeface="+mj-lt"/>
              <a:buAutoNum type="arabicPeriod"/>
            </a:pPr>
            <a:r>
              <a:rPr lang="en-IE" dirty="0" err="1"/>
              <a:t>Austausch</a:t>
            </a:r>
            <a:r>
              <a:rPr lang="en-IE" dirty="0"/>
              <a:t> </a:t>
            </a:r>
            <a:r>
              <a:rPr lang="en-IE" dirty="0" err="1"/>
              <a:t>mittels</a:t>
            </a:r>
            <a:r>
              <a:rPr lang="en-IE" dirty="0"/>
              <a:t> </a:t>
            </a:r>
            <a:r>
              <a:rPr lang="en-IE" dirty="0" err="1"/>
              <a:t>digitaler</a:t>
            </a:r>
            <a:r>
              <a:rPr lang="en-IE" dirty="0"/>
              <a:t> </a:t>
            </a:r>
            <a:r>
              <a:rPr lang="en-IE" dirty="0" err="1"/>
              <a:t>Technologien</a:t>
            </a:r>
            <a:endParaRPr lang="en-IE" dirty="0"/>
          </a:p>
          <a:p>
            <a:pPr indent="-457200">
              <a:buFont typeface="+mj-lt"/>
              <a:buAutoNum type="arabicPeriod"/>
            </a:pPr>
            <a:r>
              <a:rPr lang="en-IE" dirty="0" err="1"/>
              <a:t>Interaktion</a:t>
            </a:r>
            <a:r>
              <a:rPr lang="en-IE" dirty="0"/>
              <a:t> </a:t>
            </a:r>
            <a:r>
              <a:rPr lang="en-IE" dirty="0" err="1"/>
              <a:t>mittels</a:t>
            </a:r>
            <a:r>
              <a:rPr lang="en-IE" dirty="0"/>
              <a:t> </a:t>
            </a:r>
            <a:r>
              <a:rPr lang="en-IE" dirty="0" err="1"/>
              <a:t>digitaler</a:t>
            </a:r>
            <a:r>
              <a:rPr lang="en-IE" dirty="0"/>
              <a:t> </a:t>
            </a:r>
            <a:r>
              <a:rPr lang="en-IE" dirty="0" err="1"/>
              <a:t>Technologien</a:t>
            </a:r>
            <a:endParaRPr lang="en-IE" dirty="0"/>
          </a:p>
          <a:p>
            <a:pPr indent="-457200">
              <a:buFont typeface="+mj-lt"/>
              <a:buAutoNum type="arabicPeriod"/>
            </a:pPr>
            <a:r>
              <a:rPr lang="en-US" dirty="0"/>
              <a:t>Recherche, </a:t>
            </a:r>
            <a:r>
              <a:rPr lang="en-US" dirty="0" err="1"/>
              <a:t>Suche</a:t>
            </a:r>
            <a:r>
              <a:rPr lang="en-US" dirty="0"/>
              <a:t> und </a:t>
            </a:r>
            <a:r>
              <a:rPr lang="en-US" dirty="0" err="1"/>
              <a:t>Filterung</a:t>
            </a:r>
            <a:r>
              <a:rPr lang="en-US" dirty="0"/>
              <a:t> von </a:t>
            </a:r>
            <a:r>
              <a:rPr lang="en-US" dirty="0" err="1"/>
              <a:t>Daten</a:t>
            </a:r>
            <a:r>
              <a:rPr lang="en-US" dirty="0"/>
              <a:t>, </a:t>
            </a:r>
            <a:r>
              <a:rPr lang="en-US" dirty="0" err="1"/>
              <a:t>Informationen</a:t>
            </a:r>
            <a:r>
              <a:rPr lang="en-US" dirty="0"/>
              <a:t> und </a:t>
            </a:r>
            <a:r>
              <a:rPr lang="en-US" dirty="0" err="1"/>
              <a:t>digitalen</a:t>
            </a:r>
            <a:r>
              <a:rPr lang="en-US" dirty="0"/>
              <a:t> </a:t>
            </a:r>
            <a:r>
              <a:rPr lang="en-US" dirty="0" err="1"/>
              <a:t>Inhalten</a:t>
            </a:r>
            <a:endParaRPr lang="en-US" dirty="0"/>
          </a:p>
        </p:txBody>
      </p:sp>
      <p:sp>
        <p:nvSpPr>
          <p:cNvPr id="7" name="Text Placeholder 2">
            <a:extLst>
              <a:ext uri="{FF2B5EF4-FFF2-40B4-BE49-F238E27FC236}">
                <a16:creationId xmlns:a16="http://schemas.microsoft.com/office/drawing/2014/main" id="{5BD7B016-4E28-4D55-B240-8DBB1FDA1566}"/>
              </a:ext>
            </a:extLst>
          </p:cNvPr>
          <p:cNvSpPr>
            <a:spLocks noGrp="1"/>
          </p:cNvSpPr>
          <p:nvPr>
            <p:ph type="body" sz="quarter" idx="16"/>
          </p:nvPr>
        </p:nvSpPr>
        <p:spPr>
          <a:xfrm>
            <a:off x="1534161" y="239110"/>
            <a:ext cx="4900826" cy="949131"/>
          </a:xfrm>
        </p:spPr>
        <p:txBody>
          <a:bodyPr>
            <a:noAutofit/>
          </a:bodyPr>
          <a:lstStyle/>
          <a:p>
            <a:pPr algn="ctr"/>
            <a:r>
              <a:rPr lang="en-US" sz="2400" b="1" dirty="0"/>
              <a:t>9 </a:t>
            </a:r>
            <a:r>
              <a:rPr lang="en-US" sz="2400" b="1" dirty="0" err="1"/>
              <a:t>zentrale</a:t>
            </a:r>
            <a:r>
              <a:rPr lang="en-US" sz="2400" b="1" dirty="0"/>
              <a:t> </a:t>
            </a:r>
            <a:r>
              <a:rPr lang="en-US" sz="2400" b="1" dirty="0" err="1"/>
              <a:t>Kompetenzen</a:t>
            </a:r>
            <a:r>
              <a:rPr lang="en-US" sz="2400" b="1" dirty="0"/>
              <a:t> </a:t>
            </a:r>
            <a:r>
              <a:rPr lang="en-US" sz="2400" b="1" dirty="0" err="1"/>
              <a:t>im</a:t>
            </a:r>
            <a:r>
              <a:rPr lang="en-US" sz="2400" b="1" dirty="0"/>
              <a:t> </a:t>
            </a:r>
            <a:r>
              <a:rPr lang="en-US" sz="2400" b="1" dirty="0" err="1"/>
              <a:t>Rahmen</a:t>
            </a:r>
            <a:r>
              <a:rPr lang="en-US" sz="2400" b="1" dirty="0"/>
              <a:t> von </a:t>
            </a:r>
            <a:r>
              <a:rPr lang="en-US" sz="2400" b="1" dirty="0" err="1"/>
              <a:t>digitalem</a:t>
            </a:r>
            <a:r>
              <a:rPr lang="en-US" sz="2400" b="1" dirty="0"/>
              <a:t> </a:t>
            </a:r>
            <a:r>
              <a:rPr lang="en-US" sz="2400" b="1" dirty="0" err="1"/>
              <a:t>studentischem</a:t>
            </a:r>
            <a:r>
              <a:rPr lang="en-US" sz="2400" b="1" dirty="0"/>
              <a:t> Engagement</a:t>
            </a:r>
          </a:p>
        </p:txBody>
      </p:sp>
      <p:pic>
        <p:nvPicPr>
          <p:cNvPr id="4" name="Picture Placeholder 3">
            <a:extLst>
              <a:ext uri="{FF2B5EF4-FFF2-40B4-BE49-F238E27FC236}">
                <a16:creationId xmlns:a16="http://schemas.microsoft.com/office/drawing/2014/main" id="{C02D8D02-32AE-4EBA-A790-852B553EEF1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41382027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1D3D855-3099-44A8-BEE3-73B55C1AABB7}"/>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
        <p:nvSpPr>
          <p:cNvPr id="8" name="Text Placeholder 7">
            <a:extLst>
              <a:ext uri="{FF2B5EF4-FFF2-40B4-BE49-F238E27FC236}">
                <a16:creationId xmlns:a16="http://schemas.microsoft.com/office/drawing/2014/main" id="{BB7C4F47-E780-4204-AD5E-46877277EC4E}"/>
              </a:ext>
            </a:extLst>
          </p:cNvPr>
          <p:cNvSpPr txBox="1">
            <a:spLocks noGrp="1"/>
          </p:cNvSpPr>
          <p:nvPr>
            <p:ph type="body" sz="quarter" idx="16"/>
          </p:nvPr>
        </p:nvSpPr>
        <p:spPr>
          <a:xfrm>
            <a:off x="1282148" y="142696"/>
            <a:ext cx="5406887" cy="1089529"/>
          </a:xfrm>
          <a:prstGeom prst="rect">
            <a:avLst/>
          </a:prstGeom>
          <a:noFill/>
        </p:spPr>
        <p:txBody>
          <a:bodyPr wrap="square" rtlCol="0">
            <a:spAutoFit/>
          </a:bodyPr>
          <a:lstStyle/>
          <a:p>
            <a:pPr algn="ctr"/>
            <a:r>
              <a:rPr lang="en-US" sz="2400" b="1" dirty="0"/>
              <a:t>Recherche, </a:t>
            </a:r>
            <a:r>
              <a:rPr lang="en-US" sz="2400" b="1" dirty="0" err="1"/>
              <a:t>Suche</a:t>
            </a:r>
            <a:r>
              <a:rPr lang="en-US" sz="2400" b="1" dirty="0"/>
              <a:t> und </a:t>
            </a:r>
            <a:r>
              <a:rPr lang="en-US" sz="2400" b="1" dirty="0" err="1"/>
              <a:t>Filterung</a:t>
            </a:r>
            <a:r>
              <a:rPr lang="en-US" sz="2400" b="1" dirty="0"/>
              <a:t> von </a:t>
            </a:r>
            <a:r>
              <a:rPr lang="en-US" sz="2400" b="1" dirty="0" err="1"/>
              <a:t>Daten</a:t>
            </a:r>
            <a:r>
              <a:rPr lang="en-US" sz="2400" b="1" dirty="0"/>
              <a:t>, </a:t>
            </a:r>
            <a:r>
              <a:rPr lang="en-US" sz="2400" b="1" dirty="0" err="1"/>
              <a:t>Informationen</a:t>
            </a:r>
            <a:r>
              <a:rPr lang="en-US" sz="2400" b="1" dirty="0"/>
              <a:t> und </a:t>
            </a:r>
            <a:r>
              <a:rPr lang="en-US" sz="2400" b="1" dirty="0" err="1"/>
              <a:t>digitalen</a:t>
            </a:r>
            <a:r>
              <a:rPr lang="en-US" sz="2400" b="1" dirty="0"/>
              <a:t> </a:t>
            </a:r>
            <a:r>
              <a:rPr lang="en-US" sz="2400" b="1" dirty="0" err="1"/>
              <a:t>Inhalten</a:t>
            </a:r>
            <a:endParaRPr lang="en-US" sz="2400" b="1" dirty="0"/>
          </a:p>
        </p:txBody>
      </p:sp>
      <p:sp>
        <p:nvSpPr>
          <p:cNvPr id="12" name="TextBox 11">
            <a:extLst>
              <a:ext uri="{FF2B5EF4-FFF2-40B4-BE49-F238E27FC236}">
                <a16:creationId xmlns:a16="http://schemas.microsoft.com/office/drawing/2014/main" id="{126B7B8D-1825-4D89-B4EC-B124346D18A6}"/>
              </a:ext>
            </a:extLst>
          </p:cNvPr>
          <p:cNvSpPr txBox="1"/>
          <p:nvPr/>
        </p:nvSpPr>
        <p:spPr>
          <a:xfrm>
            <a:off x="1445174" y="1319639"/>
            <a:ext cx="5406887" cy="5324535"/>
          </a:xfrm>
          <a:prstGeom prst="rect">
            <a:avLst/>
          </a:prstGeom>
          <a:noFill/>
        </p:spPr>
        <p:txBody>
          <a:bodyPr wrap="square" rtlCol="0">
            <a:spAutoFit/>
          </a:bodyPr>
          <a:lstStyle/>
          <a:p>
            <a:r>
              <a:rPr lang="en-US" sz="2000" dirty="0">
                <a:solidFill>
                  <a:schemeClr val="bg1"/>
                </a:solidFill>
              </a:rPr>
              <a:t>Die </a:t>
            </a:r>
            <a:r>
              <a:rPr lang="en-US" sz="2000" dirty="0" err="1">
                <a:solidFill>
                  <a:schemeClr val="bg1"/>
                </a:solidFill>
              </a:rPr>
              <a:t>Kompetenz</a:t>
            </a:r>
            <a:r>
              <a:rPr lang="en-US" sz="2000" dirty="0">
                <a:solidFill>
                  <a:schemeClr val="bg1"/>
                </a:solidFill>
              </a:rPr>
              <a:t> </a:t>
            </a:r>
            <a:r>
              <a:rPr lang="en-US" sz="2000" b="1" dirty="0">
                <a:solidFill>
                  <a:schemeClr val="bg1"/>
                </a:solidFill>
              </a:rPr>
              <a:t>Recherche, </a:t>
            </a:r>
            <a:r>
              <a:rPr lang="en-US" sz="2000" b="1" dirty="0" err="1">
                <a:solidFill>
                  <a:schemeClr val="bg1"/>
                </a:solidFill>
              </a:rPr>
              <a:t>Suche</a:t>
            </a:r>
            <a:r>
              <a:rPr lang="en-US" sz="2000" b="1" dirty="0">
                <a:solidFill>
                  <a:schemeClr val="bg1"/>
                </a:solidFill>
              </a:rPr>
              <a:t> und </a:t>
            </a:r>
            <a:r>
              <a:rPr lang="en-US" sz="2000" b="1" dirty="0" err="1">
                <a:solidFill>
                  <a:schemeClr val="bg1"/>
                </a:solidFill>
              </a:rPr>
              <a:t>Filterung</a:t>
            </a:r>
            <a:r>
              <a:rPr lang="en-US" sz="2000" b="1" dirty="0">
                <a:solidFill>
                  <a:schemeClr val="bg1"/>
                </a:solidFill>
              </a:rPr>
              <a:t> von </a:t>
            </a:r>
            <a:r>
              <a:rPr lang="en-US" sz="2000" b="1" dirty="0" err="1">
                <a:solidFill>
                  <a:schemeClr val="bg1"/>
                </a:solidFill>
              </a:rPr>
              <a:t>Daten</a:t>
            </a:r>
            <a:r>
              <a:rPr lang="en-US" sz="2000" b="1" dirty="0">
                <a:solidFill>
                  <a:schemeClr val="bg1"/>
                </a:solidFill>
              </a:rPr>
              <a:t>, </a:t>
            </a:r>
            <a:r>
              <a:rPr lang="en-US" sz="2000" b="1" dirty="0" err="1">
                <a:solidFill>
                  <a:schemeClr val="bg1"/>
                </a:solidFill>
              </a:rPr>
              <a:t>Informationen</a:t>
            </a:r>
            <a:r>
              <a:rPr lang="en-US" sz="2000" b="1" dirty="0">
                <a:solidFill>
                  <a:schemeClr val="bg1"/>
                </a:solidFill>
              </a:rPr>
              <a:t> und </a:t>
            </a:r>
            <a:r>
              <a:rPr lang="en-US" sz="2000" b="1" dirty="0" err="1">
                <a:solidFill>
                  <a:schemeClr val="bg1"/>
                </a:solidFill>
              </a:rPr>
              <a:t>digitalen</a:t>
            </a:r>
            <a:r>
              <a:rPr lang="en-US" sz="2000" b="1" dirty="0">
                <a:solidFill>
                  <a:schemeClr val="bg1"/>
                </a:solidFill>
              </a:rPr>
              <a:t> </a:t>
            </a:r>
            <a:r>
              <a:rPr lang="en-US" sz="2000" b="1" dirty="0" err="1">
                <a:solidFill>
                  <a:schemeClr val="bg1"/>
                </a:solidFill>
              </a:rPr>
              <a:t>Inhalten</a:t>
            </a:r>
            <a:r>
              <a:rPr lang="en-US" sz="2000" b="1" dirty="0">
                <a:solidFill>
                  <a:schemeClr val="bg1"/>
                </a:solidFill>
              </a:rPr>
              <a:t> </a:t>
            </a:r>
            <a:r>
              <a:rPr lang="en-US" sz="2000" dirty="0" err="1">
                <a:solidFill>
                  <a:schemeClr val="bg1"/>
                </a:solidFill>
              </a:rPr>
              <a:t>bezieht</a:t>
            </a:r>
            <a:r>
              <a:rPr lang="en-US" sz="2000" dirty="0">
                <a:solidFill>
                  <a:schemeClr val="bg1"/>
                </a:solidFill>
              </a:rPr>
              <a:t> </a:t>
            </a:r>
            <a:r>
              <a:rPr lang="en-US" sz="2000" dirty="0" err="1">
                <a:solidFill>
                  <a:schemeClr val="bg1"/>
                </a:solidFill>
              </a:rPr>
              <a:t>sich</a:t>
            </a:r>
            <a:r>
              <a:rPr lang="en-US" sz="2000" dirty="0">
                <a:solidFill>
                  <a:schemeClr val="bg1"/>
                </a:solidFill>
              </a:rPr>
              <a:t> </a:t>
            </a:r>
            <a:r>
              <a:rPr lang="en-US" sz="2000" dirty="0" err="1">
                <a:solidFill>
                  <a:schemeClr val="bg1"/>
                </a:solidFill>
              </a:rPr>
              <a:t>darauf</a:t>
            </a:r>
            <a:r>
              <a:rPr lang="en-US" sz="2000" dirty="0">
                <a:solidFill>
                  <a:schemeClr val="bg1"/>
                </a:solidFill>
              </a:rPr>
              <a:t>, </a:t>
            </a:r>
            <a:r>
              <a:rPr lang="en-US" sz="2000" dirty="0" err="1">
                <a:solidFill>
                  <a:schemeClr val="bg1"/>
                </a:solidFill>
              </a:rPr>
              <a:t>Informationsbedürfnisse</a:t>
            </a:r>
            <a:r>
              <a:rPr lang="en-US" sz="2000" dirty="0">
                <a:solidFill>
                  <a:schemeClr val="bg1"/>
                </a:solidFill>
              </a:rPr>
              <a:t> </a:t>
            </a:r>
            <a:r>
              <a:rPr lang="en-US" sz="2000" dirty="0" err="1">
                <a:solidFill>
                  <a:schemeClr val="bg1"/>
                </a:solidFill>
              </a:rPr>
              <a:t>zu</a:t>
            </a:r>
            <a:r>
              <a:rPr lang="en-US" sz="2000" dirty="0">
                <a:solidFill>
                  <a:schemeClr val="bg1"/>
                </a:solidFill>
              </a:rPr>
              <a:t> </a:t>
            </a:r>
            <a:r>
              <a:rPr lang="en-US" sz="2000" dirty="0" err="1">
                <a:solidFill>
                  <a:schemeClr val="bg1"/>
                </a:solidFill>
              </a:rPr>
              <a:t>artikulieren</a:t>
            </a:r>
            <a:r>
              <a:rPr lang="en-US" sz="2000" dirty="0">
                <a:solidFill>
                  <a:schemeClr val="bg1"/>
                </a:solidFill>
              </a:rPr>
              <a:t>, in </a:t>
            </a:r>
            <a:r>
              <a:rPr lang="en-US" sz="2000" dirty="0" err="1">
                <a:solidFill>
                  <a:schemeClr val="bg1"/>
                </a:solidFill>
              </a:rPr>
              <a:t>digitalen</a:t>
            </a:r>
            <a:r>
              <a:rPr lang="en-US" sz="2000" dirty="0">
                <a:solidFill>
                  <a:schemeClr val="bg1"/>
                </a:solidFill>
              </a:rPr>
              <a:t> </a:t>
            </a:r>
            <a:r>
              <a:rPr lang="en-US" sz="2000" dirty="0" err="1">
                <a:solidFill>
                  <a:schemeClr val="bg1"/>
                </a:solidFill>
              </a:rPr>
              <a:t>Umgebungen</a:t>
            </a:r>
            <a:r>
              <a:rPr lang="en-US" sz="2000" dirty="0">
                <a:solidFill>
                  <a:schemeClr val="bg1"/>
                </a:solidFill>
              </a:rPr>
              <a:t> </a:t>
            </a:r>
            <a:r>
              <a:rPr lang="en-US" sz="2000" dirty="0" err="1">
                <a:solidFill>
                  <a:schemeClr val="bg1"/>
                </a:solidFill>
              </a:rPr>
              <a:t>nach</a:t>
            </a:r>
            <a:r>
              <a:rPr lang="en-US" sz="2000" dirty="0">
                <a:solidFill>
                  <a:schemeClr val="bg1"/>
                </a:solidFill>
              </a:rPr>
              <a:t> </a:t>
            </a:r>
            <a:r>
              <a:rPr lang="en-US" sz="2000" dirty="0" err="1">
                <a:solidFill>
                  <a:schemeClr val="bg1"/>
                </a:solidFill>
              </a:rPr>
              <a:t>Daten</a:t>
            </a:r>
            <a:r>
              <a:rPr lang="en-US" sz="2000" dirty="0">
                <a:solidFill>
                  <a:schemeClr val="bg1"/>
                </a:solidFill>
              </a:rPr>
              <a:t>, </a:t>
            </a:r>
            <a:r>
              <a:rPr lang="en-US" sz="2000" dirty="0" err="1">
                <a:solidFill>
                  <a:schemeClr val="bg1"/>
                </a:solidFill>
              </a:rPr>
              <a:t>Informationen</a:t>
            </a:r>
            <a:r>
              <a:rPr lang="en-US" sz="2000" dirty="0">
                <a:solidFill>
                  <a:schemeClr val="bg1"/>
                </a:solidFill>
              </a:rPr>
              <a:t> und </a:t>
            </a:r>
            <a:r>
              <a:rPr lang="en-US" sz="2000" dirty="0" err="1">
                <a:solidFill>
                  <a:schemeClr val="bg1"/>
                </a:solidFill>
              </a:rPr>
              <a:t>Inhalten</a:t>
            </a:r>
            <a:r>
              <a:rPr lang="en-US" sz="2000" dirty="0">
                <a:solidFill>
                  <a:schemeClr val="bg1"/>
                </a:solidFill>
              </a:rPr>
              <a:t> </a:t>
            </a:r>
            <a:r>
              <a:rPr lang="en-US" sz="2000" dirty="0" err="1">
                <a:solidFill>
                  <a:schemeClr val="bg1"/>
                </a:solidFill>
              </a:rPr>
              <a:t>zu</a:t>
            </a:r>
            <a:r>
              <a:rPr lang="en-US" sz="2000" dirty="0">
                <a:solidFill>
                  <a:schemeClr val="bg1"/>
                </a:solidFill>
              </a:rPr>
              <a:t> </a:t>
            </a:r>
            <a:r>
              <a:rPr lang="en-US" sz="2000" dirty="0" err="1">
                <a:solidFill>
                  <a:schemeClr val="bg1"/>
                </a:solidFill>
              </a:rPr>
              <a:t>suchen</a:t>
            </a:r>
            <a:r>
              <a:rPr lang="en-US" sz="2000" dirty="0">
                <a:solidFill>
                  <a:schemeClr val="bg1"/>
                </a:solidFill>
              </a:rPr>
              <a:t>, </a:t>
            </a:r>
            <a:r>
              <a:rPr lang="en-US" sz="2000" dirty="0" err="1">
                <a:solidFill>
                  <a:schemeClr val="bg1"/>
                </a:solidFill>
              </a:rPr>
              <a:t>darauf</a:t>
            </a:r>
            <a:r>
              <a:rPr lang="en-US" sz="2000" dirty="0">
                <a:solidFill>
                  <a:schemeClr val="bg1"/>
                </a:solidFill>
              </a:rPr>
              <a:t> </a:t>
            </a:r>
            <a:r>
              <a:rPr lang="en-US" sz="2000" dirty="0" err="1">
                <a:solidFill>
                  <a:schemeClr val="bg1"/>
                </a:solidFill>
              </a:rPr>
              <a:t>zuzugreifen</a:t>
            </a:r>
            <a:r>
              <a:rPr lang="en-US" sz="2000" dirty="0">
                <a:solidFill>
                  <a:schemeClr val="bg1"/>
                </a:solidFill>
              </a:rPr>
              <a:t> und </a:t>
            </a:r>
            <a:r>
              <a:rPr lang="en-US" sz="2000" dirty="0" err="1">
                <a:solidFill>
                  <a:schemeClr val="bg1"/>
                </a:solidFill>
              </a:rPr>
              <a:t>zwischen</a:t>
            </a:r>
            <a:r>
              <a:rPr lang="en-US" sz="2000" dirty="0">
                <a:solidFill>
                  <a:schemeClr val="bg1"/>
                </a:solidFill>
              </a:rPr>
              <a:t> </a:t>
            </a:r>
            <a:r>
              <a:rPr lang="en-US" sz="2000" dirty="0" err="1">
                <a:solidFill>
                  <a:schemeClr val="bg1"/>
                </a:solidFill>
              </a:rPr>
              <a:t>ihnen</a:t>
            </a:r>
            <a:r>
              <a:rPr lang="en-US" sz="2000" dirty="0">
                <a:solidFill>
                  <a:schemeClr val="bg1"/>
                </a:solidFill>
              </a:rPr>
              <a:t> </a:t>
            </a:r>
            <a:r>
              <a:rPr lang="en-US" sz="2000" dirty="0" err="1">
                <a:solidFill>
                  <a:schemeClr val="bg1"/>
                </a:solidFill>
              </a:rPr>
              <a:t>zu</a:t>
            </a:r>
            <a:r>
              <a:rPr lang="en-US" sz="2000" dirty="0">
                <a:solidFill>
                  <a:schemeClr val="bg1"/>
                </a:solidFill>
              </a:rPr>
              <a:t> </a:t>
            </a:r>
            <a:r>
              <a:rPr lang="en-US" sz="2000" dirty="0" err="1">
                <a:solidFill>
                  <a:schemeClr val="bg1"/>
                </a:solidFill>
              </a:rPr>
              <a:t>navigieren</a:t>
            </a:r>
            <a:r>
              <a:rPr lang="en-US" sz="2000" dirty="0">
                <a:solidFill>
                  <a:schemeClr val="bg1"/>
                </a:solidFill>
              </a:rPr>
              <a:t>.</a:t>
            </a:r>
          </a:p>
          <a:p>
            <a:r>
              <a:rPr lang="en-US" sz="2000" dirty="0" err="1">
                <a:solidFill>
                  <a:schemeClr val="bg1"/>
                </a:solidFill>
              </a:rPr>
              <a:t>Bürgerschaftliches</a:t>
            </a:r>
            <a:r>
              <a:rPr lang="en-US" sz="2000" dirty="0">
                <a:solidFill>
                  <a:schemeClr val="bg1"/>
                </a:solidFill>
              </a:rPr>
              <a:t> Engagement </a:t>
            </a:r>
            <a:r>
              <a:rPr lang="en-US" sz="2000" dirty="0" err="1">
                <a:solidFill>
                  <a:schemeClr val="bg1"/>
                </a:solidFill>
              </a:rPr>
              <a:t>erfordert</a:t>
            </a:r>
            <a:r>
              <a:rPr lang="en-US" sz="2000" dirty="0">
                <a:solidFill>
                  <a:schemeClr val="bg1"/>
                </a:solidFill>
              </a:rPr>
              <a:t> von den </a:t>
            </a:r>
            <a:r>
              <a:rPr lang="en-US" sz="2000" dirty="0" err="1">
                <a:solidFill>
                  <a:schemeClr val="bg1"/>
                </a:solidFill>
              </a:rPr>
              <a:t>Teilnehmer</a:t>
            </a:r>
            <a:r>
              <a:rPr lang="en-US" sz="2000" dirty="0">
                <a:solidFill>
                  <a:schemeClr val="bg1"/>
                </a:solidFill>
              </a:rPr>
              <a:t>*</a:t>
            </a:r>
            <a:r>
              <a:rPr lang="en-US" sz="2000" dirty="0" err="1">
                <a:solidFill>
                  <a:schemeClr val="bg1"/>
                </a:solidFill>
              </a:rPr>
              <a:t>innen</a:t>
            </a:r>
            <a:r>
              <a:rPr lang="en-US" sz="2000" dirty="0">
                <a:solidFill>
                  <a:schemeClr val="bg1"/>
                </a:solidFill>
              </a:rPr>
              <a:t> (</a:t>
            </a:r>
            <a:r>
              <a:rPr lang="en-US" sz="2000" dirty="0" err="1">
                <a:solidFill>
                  <a:schemeClr val="bg1"/>
                </a:solidFill>
              </a:rPr>
              <a:t>z.B.</a:t>
            </a:r>
            <a:r>
              <a:rPr lang="en-US" sz="2000" dirty="0">
                <a:solidFill>
                  <a:schemeClr val="bg1"/>
                </a:solidFill>
              </a:rPr>
              <a:t> </a:t>
            </a:r>
            <a:r>
              <a:rPr lang="en-US" sz="2000" dirty="0" err="1">
                <a:solidFill>
                  <a:schemeClr val="bg1"/>
                </a:solidFill>
              </a:rPr>
              <a:t>Studierende</a:t>
            </a:r>
            <a:r>
              <a:rPr lang="en-US" sz="2000" dirty="0">
                <a:solidFill>
                  <a:schemeClr val="bg1"/>
                </a:solidFill>
              </a:rPr>
              <a:t>, </a:t>
            </a:r>
            <a:r>
              <a:rPr lang="en-US" sz="2000" dirty="0" err="1">
                <a:solidFill>
                  <a:schemeClr val="bg1"/>
                </a:solidFill>
              </a:rPr>
              <a:t>Hochschulpersonal</a:t>
            </a:r>
            <a:r>
              <a:rPr lang="en-US" sz="2000" dirty="0">
                <a:solidFill>
                  <a:schemeClr val="bg1"/>
                </a:solidFill>
              </a:rPr>
              <a:t> und </a:t>
            </a:r>
            <a:r>
              <a:rPr lang="en-US" sz="2000" dirty="0" err="1">
                <a:solidFill>
                  <a:schemeClr val="bg1"/>
                </a:solidFill>
              </a:rPr>
              <a:t>Praxispartner</a:t>
            </a:r>
            <a:r>
              <a:rPr lang="en-US" sz="2000" dirty="0">
                <a:solidFill>
                  <a:schemeClr val="bg1"/>
                </a:solidFill>
              </a:rPr>
              <a:t>*</a:t>
            </a:r>
            <a:r>
              <a:rPr lang="en-US" sz="2000" dirty="0" err="1">
                <a:solidFill>
                  <a:schemeClr val="bg1"/>
                </a:solidFill>
              </a:rPr>
              <a:t>innen</a:t>
            </a:r>
            <a:r>
              <a:rPr lang="en-US" sz="2000" dirty="0">
                <a:solidFill>
                  <a:schemeClr val="bg1"/>
                </a:solidFill>
              </a:rPr>
              <a:t>), </a:t>
            </a:r>
            <a:r>
              <a:rPr lang="en-US" sz="2000" dirty="0" err="1">
                <a:solidFill>
                  <a:schemeClr val="bg1"/>
                </a:solidFill>
              </a:rPr>
              <a:t>dass</a:t>
            </a:r>
            <a:r>
              <a:rPr lang="en-US" sz="2000" dirty="0">
                <a:solidFill>
                  <a:schemeClr val="bg1"/>
                </a:solidFill>
              </a:rPr>
              <a:t> </a:t>
            </a:r>
            <a:r>
              <a:rPr lang="en-US" sz="2000" dirty="0" err="1">
                <a:solidFill>
                  <a:schemeClr val="bg1"/>
                </a:solidFill>
              </a:rPr>
              <a:t>sie</a:t>
            </a:r>
            <a:r>
              <a:rPr lang="en-US" sz="2000" dirty="0">
                <a:solidFill>
                  <a:schemeClr val="bg1"/>
                </a:solidFill>
              </a:rPr>
              <a:t> </a:t>
            </a:r>
            <a:r>
              <a:rPr lang="en-US" sz="2000" dirty="0" err="1">
                <a:solidFill>
                  <a:schemeClr val="bg1"/>
                </a:solidFill>
              </a:rPr>
              <a:t>über</a:t>
            </a:r>
            <a:r>
              <a:rPr lang="en-US" sz="2000" dirty="0">
                <a:solidFill>
                  <a:schemeClr val="bg1"/>
                </a:solidFill>
              </a:rPr>
              <a:t> den </a:t>
            </a:r>
            <a:r>
              <a:rPr lang="en-US" sz="2000" dirty="0" err="1">
                <a:solidFill>
                  <a:schemeClr val="bg1"/>
                </a:solidFill>
              </a:rPr>
              <a:t>Themenbereich</a:t>
            </a:r>
            <a:r>
              <a:rPr lang="en-US" sz="2000" dirty="0">
                <a:solidFill>
                  <a:schemeClr val="bg1"/>
                </a:solidFill>
              </a:rPr>
              <a:t> </a:t>
            </a:r>
            <a:r>
              <a:rPr lang="en-US" sz="2000" dirty="0" err="1">
                <a:solidFill>
                  <a:schemeClr val="bg1"/>
                </a:solidFill>
              </a:rPr>
              <a:t>recherchieren</a:t>
            </a:r>
            <a:r>
              <a:rPr lang="en-US" sz="2000" dirty="0">
                <a:solidFill>
                  <a:schemeClr val="bg1"/>
                </a:solidFill>
              </a:rPr>
              <a:t>, in dem </a:t>
            </a:r>
            <a:r>
              <a:rPr lang="en-US" sz="2000" dirty="0" err="1">
                <a:solidFill>
                  <a:schemeClr val="bg1"/>
                </a:solidFill>
              </a:rPr>
              <a:t>sie</a:t>
            </a:r>
            <a:r>
              <a:rPr lang="en-US" sz="2000" dirty="0">
                <a:solidFill>
                  <a:schemeClr val="bg1"/>
                </a:solidFill>
              </a:rPr>
              <a:t> </a:t>
            </a:r>
            <a:r>
              <a:rPr lang="en-US" sz="2000" dirty="0" err="1">
                <a:solidFill>
                  <a:schemeClr val="bg1"/>
                </a:solidFill>
              </a:rPr>
              <a:t>sich</a:t>
            </a:r>
            <a:r>
              <a:rPr lang="en-US" sz="2000" dirty="0">
                <a:solidFill>
                  <a:schemeClr val="bg1"/>
                </a:solidFill>
              </a:rPr>
              <a:t> </a:t>
            </a:r>
            <a:r>
              <a:rPr lang="en-US" sz="2000" dirty="0" err="1">
                <a:solidFill>
                  <a:schemeClr val="bg1"/>
                </a:solidFill>
              </a:rPr>
              <a:t>engagieren</a:t>
            </a:r>
            <a:r>
              <a:rPr lang="en-US" sz="2000" dirty="0">
                <a:solidFill>
                  <a:schemeClr val="bg1"/>
                </a:solidFill>
              </a:rPr>
              <a:t>. </a:t>
            </a:r>
            <a:r>
              <a:rPr lang="en-US" sz="2000" dirty="0" err="1">
                <a:solidFill>
                  <a:schemeClr val="bg1"/>
                </a:solidFill>
              </a:rPr>
              <a:t>Durch</a:t>
            </a:r>
            <a:r>
              <a:rPr lang="en-US" sz="2000" dirty="0">
                <a:solidFill>
                  <a:schemeClr val="bg1"/>
                </a:solidFill>
              </a:rPr>
              <a:t> </a:t>
            </a:r>
            <a:r>
              <a:rPr lang="en-US" sz="2000" dirty="0" err="1">
                <a:solidFill>
                  <a:schemeClr val="bg1"/>
                </a:solidFill>
              </a:rPr>
              <a:t>Aktivitäten</a:t>
            </a:r>
            <a:r>
              <a:rPr lang="en-US" sz="2000" dirty="0">
                <a:solidFill>
                  <a:schemeClr val="bg1"/>
                </a:solidFill>
              </a:rPr>
              <a:t> des </a:t>
            </a:r>
            <a:r>
              <a:rPr lang="en-US" sz="2000" dirty="0" err="1">
                <a:solidFill>
                  <a:schemeClr val="bg1"/>
                </a:solidFill>
              </a:rPr>
              <a:t>digitalen</a:t>
            </a:r>
            <a:r>
              <a:rPr lang="en-US" sz="2000" dirty="0">
                <a:solidFill>
                  <a:schemeClr val="bg1"/>
                </a:solidFill>
              </a:rPr>
              <a:t> </a:t>
            </a:r>
            <a:r>
              <a:rPr lang="en-US" sz="2000" dirty="0" err="1">
                <a:solidFill>
                  <a:schemeClr val="bg1"/>
                </a:solidFill>
              </a:rPr>
              <a:t>studentischen</a:t>
            </a:r>
            <a:r>
              <a:rPr lang="en-US" sz="2000" dirty="0">
                <a:solidFill>
                  <a:schemeClr val="bg1"/>
                </a:solidFill>
              </a:rPr>
              <a:t> Engagements </a:t>
            </a:r>
            <a:r>
              <a:rPr lang="en-US" sz="2000" dirty="0" err="1">
                <a:solidFill>
                  <a:schemeClr val="bg1"/>
                </a:solidFill>
              </a:rPr>
              <a:t>entwickeln</a:t>
            </a:r>
            <a:r>
              <a:rPr lang="en-US" sz="2000" dirty="0">
                <a:solidFill>
                  <a:schemeClr val="bg1"/>
                </a:solidFill>
              </a:rPr>
              <a:t> </a:t>
            </a:r>
            <a:r>
              <a:rPr lang="en-US" sz="2000" dirty="0" err="1">
                <a:solidFill>
                  <a:schemeClr val="bg1"/>
                </a:solidFill>
              </a:rPr>
              <a:t>Studierende</a:t>
            </a:r>
            <a:r>
              <a:rPr lang="en-US" sz="2000" dirty="0">
                <a:solidFill>
                  <a:schemeClr val="bg1"/>
                </a:solidFill>
              </a:rPr>
              <a:t> die </a:t>
            </a:r>
            <a:r>
              <a:rPr lang="en-US" sz="2000" dirty="0" err="1">
                <a:solidFill>
                  <a:schemeClr val="bg1"/>
                </a:solidFill>
              </a:rPr>
              <a:t>Fähigkeit</a:t>
            </a:r>
            <a:r>
              <a:rPr lang="en-US" sz="2000" dirty="0">
                <a:solidFill>
                  <a:schemeClr val="bg1"/>
                </a:solidFill>
              </a:rPr>
              <a:t>, </a:t>
            </a:r>
            <a:r>
              <a:rPr lang="en-US" sz="2000" dirty="0" err="1">
                <a:solidFill>
                  <a:schemeClr val="bg1"/>
                </a:solidFill>
              </a:rPr>
              <a:t>effektiv</a:t>
            </a:r>
            <a:r>
              <a:rPr lang="en-US" sz="2000" dirty="0">
                <a:solidFill>
                  <a:schemeClr val="bg1"/>
                </a:solidFill>
              </a:rPr>
              <a:t> und </a:t>
            </a:r>
            <a:r>
              <a:rPr lang="en-US" sz="2000" dirty="0" err="1">
                <a:solidFill>
                  <a:schemeClr val="bg1"/>
                </a:solidFill>
              </a:rPr>
              <a:t>gezielt</a:t>
            </a:r>
            <a:r>
              <a:rPr lang="en-US" sz="2000" dirty="0">
                <a:solidFill>
                  <a:schemeClr val="bg1"/>
                </a:solidFill>
              </a:rPr>
              <a:t> </a:t>
            </a:r>
            <a:r>
              <a:rPr lang="en-US" sz="2000" dirty="0" err="1">
                <a:solidFill>
                  <a:schemeClr val="bg1"/>
                </a:solidFill>
              </a:rPr>
              <a:t>nach</a:t>
            </a:r>
            <a:r>
              <a:rPr lang="en-US" sz="2000" dirty="0">
                <a:solidFill>
                  <a:schemeClr val="bg1"/>
                </a:solidFill>
              </a:rPr>
              <a:t> </a:t>
            </a:r>
            <a:r>
              <a:rPr lang="en-US" sz="2000" dirty="0" err="1">
                <a:solidFill>
                  <a:schemeClr val="bg1"/>
                </a:solidFill>
              </a:rPr>
              <a:t>Daten</a:t>
            </a:r>
            <a:r>
              <a:rPr lang="en-US" sz="2000" dirty="0">
                <a:solidFill>
                  <a:schemeClr val="bg1"/>
                </a:solidFill>
              </a:rPr>
              <a:t>, </a:t>
            </a:r>
            <a:r>
              <a:rPr lang="en-US" sz="2000" dirty="0" err="1">
                <a:solidFill>
                  <a:schemeClr val="bg1"/>
                </a:solidFill>
              </a:rPr>
              <a:t>Informationen</a:t>
            </a:r>
            <a:r>
              <a:rPr lang="en-US" sz="2000" dirty="0">
                <a:solidFill>
                  <a:schemeClr val="bg1"/>
                </a:solidFill>
              </a:rPr>
              <a:t> und </a:t>
            </a:r>
            <a:r>
              <a:rPr lang="en-US" sz="2000" dirty="0" err="1">
                <a:solidFill>
                  <a:schemeClr val="bg1"/>
                </a:solidFill>
              </a:rPr>
              <a:t>Inhalten</a:t>
            </a:r>
            <a:r>
              <a:rPr lang="en-US" sz="2000" dirty="0">
                <a:solidFill>
                  <a:schemeClr val="bg1"/>
                </a:solidFill>
              </a:rPr>
              <a:t> </a:t>
            </a:r>
            <a:r>
              <a:rPr lang="en-US" sz="2000" dirty="0" err="1">
                <a:solidFill>
                  <a:schemeClr val="bg1"/>
                </a:solidFill>
              </a:rPr>
              <a:t>zu</a:t>
            </a:r>
            <a:r>
              <a:rPr lang="en-US" sz="2000" dirty="0">
                <a:solidFill>
                  <a:schemeClr val="bg1"/>
                </a:solidFill>
              </a:rPr>
              <a:t> </a:t>
            </a:r>
            <a:r>
              <a:rPr lang="en-US" sz="2000" dirty="0" err="1">
                <a:solidFill>
                  <a:schemeClr val="bg1"/>
                </a:solidFill>
              </a:rPr>
              <a:t>suchen</a:t>
            </a:r>
            <a:r>
              <a:rPr lang="en-US" sz="2000" dirty="0">
                <a:solidFill>
                  <a:schemeClr val="bg1"/>
                </a:solidFill>
              </a:rPr>
              <a:t>, um </a:t>
            </a:r>
            <a:r>
              <a:rPr lang="en-US" sz="2000" dirty="0" err="1">
                <a:solidFill>
                  <a:schemeClr val="bg1"/>
                </a:solidFill>
              </a:rPr>
              <a:t>sich</a:t>
            </a:r>
            <a:r>
              <a:rPr lang="en-US" sz="2000" dirty="0">
                <a:solidFill>
                  <a:schemeClr val="bg1"/>
                </a:solidFill>
              </a:rPr>
              <a:t> Wissen </a:t>
            </a:r>
            <a:r>
              <a:rPr lang="en-US" sz="2000" dirty="0" err="1">
                <a:solidFill>
                  <a:schemeClr val="bg1"/>
                </a:solidFill>
              </a:rPr>
              <a:t>über</a:t>
            </a:r>
            <a:r>
              <a:rPr lang="en-US" sz="2000" dirty="0">
                <a:solidFill>
                  <a:schemeClr val="bg1"/>
                </a:solidFill>
              </a:rPr>
              <a:t> den </a:t>
            </a:r>
            <a:r>
              <a:rPr lang="en-US" sz="2000" dirty="0" err="1">
                <a:solidFill>
                  <a:schemeClr val="bg1"/>
                </a:solidFill>
              </a:rPr>
              <a:t>spezifischen</a:t>
            </a:r>
            <a:r>
              <a:rPr lang="en-US" sz="2000" dirty="0">
                <a:solidFill>
                  <a:schemeClr val="bg1"/>
                </a:solidFill>
              </a:rPr>
              <a:t> </a:t>
            </a:r>
            <a:r>
              <a:rPr lang="en-US" sz="2000" dirty="0" err="1">
                <a:solidFill>
                  <a:schemeClr val="bg1"/>
                </a:solidFill>
              </a:rPr>
              <a:t>Bereich</a:t>
            </a:r>
            <a:r>
              <a:rPr lang="en-US" sz="2000" dirty="0">
                <a:solidFill>
                  <a:schemeClr val="bg1"/>
                </a:solidFill>
              </a:rPr>
              <a:t> des </a:t>
            </a:r>
            <a:r>
              <a:rPr lang="en-US" sz="2000" dirty="0" err="1">
                <a:solidFill>
                  <a:schemeClr val="bg1"/>
                </a:solidFill>
              </a:rPr>
              <a:t>bürgerschaftlichen</a:t>
            </a:r>
            <a:r>
              <a:rPr lang="en-US" sz="2000" dirty="0">
                <a:solidFill>
                  <a:schemeClr val="bg1"/>
                </a:solidFill>
              </a:rPr>
              <a:t> Engagements </a:t>
            </a:r>
            <a:r>
              <a:rPr lang="en-US" sz="2000" dirty="0" err="1">
                <a:solidFill>
                  <a:schemeClr val="bg1"/>
                </a:solidFill>
              </a:rPr>
              <a:t>anzueignen</a:t>
            </a:r>
            <a:r>
              <a:rPr lang="en-US" sz="2000" dirty="0">
                <a:solidFill>
                  <a:schemeClr val="bg1"/>
                </a:solidFill>
              </a:rPr>
              <a:t>.</a:t>
            </a:r>
          </a:p>
        </p:txBody>
      </p:sp>
      <p:sp>
        <p:nvSpPr>
          <p:cNvPr id="6" name="TextBox 7">
            <a:extLst>
              <a:ext uri="{FF2B5EF4-FFF2-40B4-BE49-F238E27FC236}">
                <a16:creationId xmlns:a16="http://schemas.microsoft.com/office/drawing/2014/main" id="{6651182E-3DCB-48A1-98CE-B02CEDFC5AE3}"/>
              </a:ext>
            </a:extLst>
          </p:cNvPr>
          <p:cNvSpPr txBox="1"/>
          <p:nvPr/>
        </p:nvSpPr>
        <p:spPr>
          <a:xfrm>
            <a:off x="4835934" y="6444734"/>
            <a:ext cx="4568688" cy="369332"/>
          </a:xfrm>
          <a:prstGeom prst="rect">
            <a:avLst/>
          </a:prstGeom>
          <a:noFill/>
        </p:spPr>
        <p:txBody>
          <a:bodyPr wrap="square" rtlCol="0">
            <a:spAutoFit/>
          </a:bodyPr>
          <a:lstStyle/>
          <a:p>
            <a:r>
              <a:rPr lang="en-US" dirty="0">
                <a:solidFill>
                  <a:srgbClr val="23385C"/>
                </a:solidFill>
                <a:hlinkClick r:id="rId3">
                  <a:extLst>
                    <a:ext uri="{A12FA001-AC4F-418D-AE19-62706E023703}">
                      <ahyp:hlinkClr xmlns:ahyp="http://schemas.microsoft.com/office/drawing/2018/hyperlinkcolor" val="tx"/>
                    </a:ext>
                  </a:extLst>
                </a:hlinkClick>
              </a:rPr>
              <a:t>Link </a:t>
            </a:r>
            <a:r>
              <a:rPr lang="en-US" dirty="0" err="1">
                <a:solidFill>
                  <a:srgbClr val="23385C"/>
                </a:solidFill>
                <a:hlinkClick r:id="rId3">
                  <a:extLst>
                    <a:ext uri="{A12FA001-AC4F-418D-AE19-62706E023703}">
                      <ahyp:hlinkClr xmlns:ahyp="http://schemas.microsoft.com/office/drawing/2018/hyperlinkcolor" val="tx"/>
                    </a:ext>
                  </a:extLst>
                </a:hlinkClick>
              </a:rPr>
              <a:t>zum</a:t>
            </a:r>
            <a:r>
              <a:rPr lang="en-US" dirty="0">
                <a:solidFill>
                  <a:srgbClr val="23385C"/>
                </a:solidFill>
                <a:hlinkClick r:id="rId3">
                  <a:extLst>
                    <a:ext uri="{A12FA001-AC4F-418D-AE19-62706E023703}">
                      <ahyp:hlinkClr xmlns:ahyp="http://schemas.microsoft.com/office/drawing/2018/hyperlinkcolor" val="tx"/>
                    </a:ext>
                  </a:extLst>
                </a:hlinkClick>
              </a:rPr>
              <a:t> </a:t>
            </a:r>
            <a:r>
              <a:rPr lang="en-US" dirty="0" err="1">
                <a:solidFill>
                  <a:srgbClr val="23385C"/>
                </a:solidFill>
                <a:hlinkClick r:id="rId3">
                  <a:extLst>
                    <a:ext uri="{A12FA001-AC4F-418D-AE19-62706E023703}">
                      <ahyp:hlinkClr xmlns:ahyp="http://schemas.microsoft.com/office/drawing/2018/hyperlinkcolor" val="tx"/>
                    </a:ext>
                  </a:extLst>
                </a:hlinkClick>
              </a:rPr>
              <a:t>DigComp</a:t>
            </a:r>
            <a:endParaRPr lang="en-IE" dirty="0">
              <a:solidFill>
                <a:srgbClr val="23385C"/>
              </a:solidFill>
            </a:endParaRPr>
          </a:p>
        </p:txBody>
      </p:sp>
    </p:spTree>
    <p:extLst>
      <p:ext uri="{BB962C8B-B14F-4D97-AF65-F5344CB8AC3E}">
        <p14:creationId xmlns:p14="http://schemas.microsoft.com/office/powerpoint/2010/main" val="24440381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3C7DBFFB-AB38-455D-BA9A-DB587DCA530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6852062" y="239110"/>
            <a:ext cx="5105121" cy="6362700"/>
          </a:xfrm>
        </p:spPr>
      </p:pic>
      <p:sp>
        <p:nvSpPr>
          <p:cNvPr id="6" name="Text Placeholder 5">
            <a:extLst>
              <a:ext uri="{FF2B5EF4-FFF2-40B4-BE49-F238E27FC236}">
                <a16:creationId xmlns:a16="http://schemas.microsoft.com/office/drawing/2014/main" id="{05C9222F-9FA9-4A00-B8AE-2817B5BBA4BE}"/>
              </a:ext>
            </a:extLst>
          </p:cNvPr>
          <p:cNvSpPr>
            <a:spLocks noGrp="1"/>
          </p:cNvSpPr>
          <p:nvPr>
            <p:ph type="body" sz="quarter" idx="16"/>
          </p:nvPr>
        </p:nvSpPr>
        <p:spPr>
          <a:xfrm>
            <a:off x="1561605" y="381002"/>
            <a:ext cx="4954382" cy="1047102"/>
          </a:xfrm>
        </p:spPr>
        <p:txBody>
          <a:bodyPr>
            <a:normAutofit fontScale="85000" lnSpcReduction="10000"/>
          </a:bodyPr>
          <a:lstStyle/>
          <a:p>
            <a:pPr algn="ctr"/>
            <a:r>
              <a:rPr lang="en-IE" sz="3200" b="1" dirty="0" err="1"/>
              <a:t>Bürgerschaftliches</a:t>
            </a:r>
            <a:r>
              <a:rPr lang="en-IE" sz="3200" b="1" dirty="0"/>
              <a:t> Engagement von </a:t>
            </a:r>
            <a:r>
              <a:rPr lang="en-IE" sz="3200" b="1" dirty="0" err="1"/>
              <a:t>Studierenden</a:t>
            </a:r>
            <a:r>
              <a:rPr lang="en-IE" sz="3200" b="1" dirty="0"/>
              <a:t> </a:t>
            </a:r>
            <a:r>
              <a:rPr lang="en-IE" sz="3200" b="1" dirty="0" err="1"/>
              <a:t>anregen</a:t>
            </a:r>
            <a:endParaRPr lang="en-IE" sz="3200" b="1" dirty="0"/>
          </a:p>
        </p:txBody>
      </p:sp>
      <p:sp>
        <p:nvSpPr>
          <p:cNvPr id="11" name="TextBox 10">
            <a:extLst>
              <a:ext uri="{FF2B5EF4-FFF2-40B4-BE49-F238E27FC236}">
                <a16:creationId xmlns:a16="http://schemas.microsoft.com/office/drawing/2014/main" id="{72445D50-D67C-4080-B5AC-DF74DA5E23BF}"/>
              </a:ext>
            </a:extLst>
          </p:cNvPr>
          <p:cNvSpPr txBox="1"/>
          <p:nvPr/>
        </p:nvSpPr>
        <p:spPr>
          <a:xfrm>
            <a:off x="1561605" y="1597478"/>
            <a:ext cx="5290457" cy="4154984"/>
          </a:xfrm>
          <a:prstGeom prst="rect">
            <a:avLst/>
          </a:prstGeom>
          <a:noFill/>
        </p:spPr>
        <p:txBody>
          <a:bodyPr wrap="square" rtlCol="0">
            <a:spAutoFit/>
          </a:bodyPr>
          <a:lstStyle/>
          <a:p>
            <a:r>
              <a:rPr lang="en-IE" sz="2400" dirty="0">
                <a:solidFill>
                  <a:schemeClr val="bg1"/>
                </a:solidFill>
              </a:rPr>
              <a:t>Es </a:t>
            </a:r>
            <a:r>
              <a:rPr lang="en-IE" sz="2400" dirty="0" err="1">
                <a:solidFill>
                  <a:schemeClr val="bg1"/>
                </a:solidFill>
              </a:rPr>
              <a:t>gibt</a:t>
            </a:r>
            <a:r>
              <a:rPr lang="en-IE" sz="2400" dirty="0">
                <a:solidFill>
                  <a:schemeClr val="bg1"/>
                </a:solidFill>
              </a:rPr>
              <a:t> </a:t>
            </a:r>
            <a:r>
              <a:rPr lang="en-IE" sz="2400" dirty="0" err="1">
                <a:solidFill>
                  <a:schemeClr val="bg1"/>
                </a:solidFill>
              </a:rPr>
              <a:t>unterschiedliche</a:t>
            </a:r>
            <a:r>
              <a:rPr lang="en-IE" sz="2400" dirty="0">
                <a:solidFill>
                  <a:schemeClr val="bg1"/>
                </a:solidFill>
              </a:rPr>
              <a:t> Motive und </a:t>
            </a:r>
            <a:r>
              <a:rPr lang="en-IE" sz="2400" dirty="0" err="1">
                <a:solidFill>
                  <a:schemeClr val="bg1"/>
                </a:solidFill>
              </a:rPr>
              <a:t>Problemlagen</a:t>
            </a:r>
            <a:r>
              <a:rPr lang="en-IE" sz="2400" dirty="0">
                <a:solidFill>
                  <a:schemeClr val="bg1"/>
                </a:solidFill>
              </a:rPr>
              <a:t>, die </a:t>
            </a:r>
            <a:r>
              <a:rPr lang="en-IE" sz="2400" dirty="0" err="1">
                <a:solidFill>
                  <a:schemeClr val="bg1"/>
                </a:solidFill>
              </a:rPr>
              <a:t>einzelne</a:t>
            </a:r>
            <a:r>
              <a:rPr lang="en-IE" sz="2400" dirty="0">
                <a:solidFill>
                  <a:schemeClr val="bg1"/>
                </a:solidFill>
              </a:rPr>
              <a:t> </a:t>
            </a:r>
            <a:r>
              <a:rPr lang="en-IE" sz="2400" dirty="0" err="1">
                <a:solidFill>
                  <a:schemeClr val="bg1"/>
                </a:solidFill>
              </a:rPr>
              <a:t>Personen</a:t>
            </a:r>
            <a:r>
              <a:rPr lang="en-IE" sz="2400" dirty="0">
                <a:solidFill>
                  <a:schemeClr val="bg1"/>
                </a:solidFill>
              </a:rPr>
              <a:t> und Gruppen </a:t>
            </a:r>
            <a:r>
              <a:rPr lang="en-IE" sz="2400" dirty="0" err="1">
                <a:solidFill>
                  <a:schemeClr val="bg1"/>
                </a:solidFill>
              </a:rPr>
              <a:t>dazu</a:t>
            </a:r>
            <a:r>
              <a:rPr lang="en-IE" sz="2400" dirty="0">
                <a:solidFill>
                  <a:schemeClr val="bg1"/>
                </a:solidFill>
              </a:rPr>
              <a:t> </a:t>
            </a:r>
            <a:r>
              <a:rPr lang="en-IE" sz="2400" dirty="0" err="1">
                <a:solidFill>
                  <a:schemeClr val="bg1"/>
                </a:solidFill>
              </a:rPr>
              <a:t>bringen</a:t>
            </a:r>
            <a:r>
              <a:rPr lang="en-IE" sz="2400" dirty="0">
                <a:solidFill>
                  <a:schemeClr val="bg1"/>
                </a:solidFill>
              </a:rPr>
              <a:t>, </a:t>
            </a:r>
            <a:r>
              <a:rPr lang="en-IE" sz="2400" dirty="0" err="1">
                <a:solidFill>
                  <a:schemeClr val="bg1"/>
                </a:solidFill>
              </a:rPr>
              <a:t>sich</a:t>
            </a:r>
            <a:r>
              <a:rPr lang="en-IE" sz="2400" dirty="0">
                <a:solidFill>
                  <a:schemeClr val="bg1"/>
                </a:solidFill>
              </a:rPr>
              <a:t> </a:t>
            </a:r>
            <a:r>
              <a:rPr lang="en-IE" sz="2400" dirty="0" err="1">
                <a:solidFill>
                  <a:schemeClr val="bg1"/>
                </a:solidFill>
              </a:rPr>
              <a:t>bürgerschaftlich</a:t>
            </a:r>
            <a:r>
              <a:rPr lang="en-IE" sz="2400" dirty="0">
                <a:solidFill>
                  <a:schemeClr val="bg1"/>
                </a:solidFill>
              </a:rPr>
              <a:t> </a:t>
            </a:r>
            <a:r>
              <a:rPr lang="en-IE" sz="2400" dirty="0" err="1">
                <a:solidFill>
                  <a:schemeClr val="bg1"/>
                </a:solidFill>
              </a:rPr>
              <a:t>engagieren</a:t>
            </a:r>
            <a:r>
              <a:rPr lang="en-IE" sz="2400" dirty="0">
                <a:solidFill>
                  <a:schemeClr val="bg1"/>
                </a:solidFill>
              </a:rPr>
              <a:t> </a:t>
            </a:r>
            <a:r>
              <a:rPr lang="en-IE" sz="2400" dirty="0" err="1">
                <a:solidFill>
                  <a:schemeClr val="bg1"/>
                </a:solidFill>
              </a:rPr>
              <a:t>zu</a:t>
            </a:r>
            <a:r>
              <a:rPr lang="en-IE" sz="2400" dirty="0">
                <a:solidFill>
                  <a:schemeClr val="bg1"/>
                </a:solidFill>
              </a:rPr>
              <a:t> </a:t>
            </a:r>
            <a:r>
              <a:rPr lang="en-IE" sz="2400" dirty="0" err="1">
                <a:solidFill>
                  <a:schemeClr val="bg1"/>
                </a:solidFill>
              </a:rPr>
              <a:t>wollen</a:t>
            </a:r>
            <a:r>
              <a:rPr lang="en-IE" sz="2400" dirty="0">
                <a:solidFill>
                  <a:schemeClr val="bg1"/>
                </a:solidFill>
              </a:rPr>
              <a:t>. Modul 3 und Modul 6 </a:t>
            </a:r>
            <a:r>
              <a:rPr lang="en-IE" sz="2400" dirty="0" err="1">
                <a:solidFill>
                  <a:schemeClr val="bg1"/>
                </a:solidFill>
              </a:rPr>
              <a:t>vermitteln</a:t>
            </a:r>
            <a:r>
              <a:rPr lang="en-IE" sz="2400" dirty="0">
                <a:solidFill>
                  <a:schemeClr val="bg1"/>
                </a:solidFill>
              </a:rPr>
              <a:t> Wissen </a:t>
            </a:r>
            <a:r>
              <a:rPr lang="en-IE" sz="2400" dirty="0" err="1">
                <a:solidFill>
                  <a:schemeClr val="bg1"/>
                </a:solidFill>
              </a:rPr>
              <a:t>dazu</a:t>
            </a:r>
            <a:r>
              <a:rPr lang="en-IE" sz="2400" dirty="0">
                <a:solidFill>
                  <a:schemeClr val="bg1"/>
                </a:solidFill>
              </a:rPr>
              <a:t>. </a:t>
            </a:r>
            <a:r>
              <a:rPr lang="en-IE" sz="2400" dirty="0" err="1">
                <a:solidFill>
                  <a:schemeClr val="bg1"/>
                </a:solidFill>
              </a:rPr>
              <a:t>Beide</a:t>
            </a:r>
            <a:r>
              <a:rPr lang="en-IE" sz="2400" dirty="0">
                <a:solidFill>
                  <a:schemeClr val="bg1"/>
                </a:solidFill>
              </a:rPr>
              <a:t> Module </a:t>
            </a:r>
            <a:r>
              <a:rPr lang="en-IE" sz="2400" dirty="0" err="1">
                <a:solidFill>
                  <a:schemeClr val="bg1"/>
                </a:solidFill>
              </a:rPr>
              <a:t>stellen</a:t>
            </a:r>
            <a:r>
              <a:rPr lang="en-IE" sz="2400" dirty="0">
                <a:solidFill>
                  <a:schemeClr val="bg1"/>
                </a:solidFill>
              </a:rPr>
              <a:t> </a:t>
            </a:r>
            <a:r>
              <a:rPr lang="en-IE" sz="2400" dirty="0" err="1">
                <a:solidFill>
                  <a:schemeClr val="bg1"/>
                </a:solidFill>
              </a:rPr>
              <a:t>außerdem</a:t>
            </a:r>
            <a:r>
              <a:rPr lang="en-IE" sz="2400" dirty="0">
                <a:solidFill>
                  <a:schemeClr val="bg1"/>
                </a:solidFill>
              </a:rPr>
              <a:t> </a:t>
            </a:r>
            <a:r>
              <a:rPr lang="en-IE" sz="2400" dirty="0" err="1">
                <a:solidFill>
                  <a:schemeClr val="bg1"/>
                </a:solidFill>
              </a:rPr>
              <a:t>Anregungen</a:t>
            </a:r>
            <a:r>
              <a:rPr lang="en-IE" sz="2400" dirty="0">
                <a:solidFill>
                  <a:schemeClr val="bg1"/>
                </a:solidFill>
              </a:rPr>
              <a:t> </a:t>
            </a:r>
            <a:r>
              <a:rPr lang="en-IE" sz="2400" dirty="0" err="1">
                <a:solidFill>
                  <a:schemeClr val="bg1"/>
                </a:solidFill>
              </a:rPr>
              <a:t>zu</a:t>
            </a:r>
            <a:r>
              <a:rPr lang="en-IE" sz="2400" dirty="0">
                <a:solidFill>
                  <a:schemeClr val="bg1"/>
                </a:solidFill>
              </a:rPr>
              <a:t> </a:t>
            </a:r>
            <a:r>
              <a:rPr lang="en-IE" sz="2400" dirty="0" err="1">
                <a:solidFill>
                  <a:schemeClr val="bg1"/>
                </a:solidFill>
              </a:rPr>
              <a:t>Verfügung</a:t>
            </a:r>
            <a:r>
              <a:rPr lang="en-IE" sz="2400" dirty="0">
                <a:solidFill>
                  <a:schemeClr val="bg1"/>
                </a:solidFill>
              </a:rPr>
              <a:t>, </a:t>
            </a:r>
            <a:r>
              <a:rPr lang="en-IE" sz="2400" dirty="0" err="1">
                <a:solidFill>
                  <a:schemeClr val="bg1"/>
                </a:solidFill>
              </a:rPr>
              <a:t>wie</a:t>
            </a:r>
            <a:r>
              <a:rPr lang="en-IE" sz="2400" dirty="0">
                <a:solidFill>
                  <a:schemeClr val="bg1"/>
                </a:solidFill>
              </a:rPr>
              <a:t> </a:t>
            </a:r>
            <a:r>
              <a:rPr lang="en-IE" sz="2400" dirty="0" err="1">
                <a:solidFill>
                  <a:schemeClr val="bg1"/>
                </a:solidFill>
              </a:rPr>
              <a:t>eine</a:t>
            </a:r>
            <a:r>
              <a:rPr lang="en-IE" sz="2400" dirty="0">
                <a:solidFill>
                  <a:schemeClr val="bg1"/>
                </a:solidFill>
              </a:rPr>
              <a:t> </a:t>
            </a:r>
            <a:r>
              <a:rPr lang="en-IE" sz="2400" dirty="0" err="1">
                <a:solidFill>
                  <a:schemeClr val="bg1"/>
                </a:solidFill>
              </a:rPr>
              <a:t>Aktivität</a:t>
            </a:r>
            <a:r>
              <a:rPr lang="en-IE" sz="2400" dirty="0">
                <a:solidFill>
                  <a:schemeClr val="bg1"/>
                </a:solidFill>
              </a:rPr>
              <a:t> </a:t>
            </a:r>
            <a:r>
              <a:rPr lang="en-IE" sz="2400" dirty="0" err="1">
                <a:solidFill>
                  <a:schemeClr val="bg1"/>
                </a:solidFill>
              </a:rPr>
              <a:t>bzw</a:t>
            </a:r>
            <a:r>
              <a:rPr lang="en-IE" sz="2400" dirty="0">
                <a:solidFill>
                  <a:schemeClr val="bg1"/>
                </a:solidFill>
              </a:rPr>
              <a:t>. </a:t>
            </a:r>
            <a:r>
              <a:rPr lang="en-IE" sz="2400" dirty="0" err="1">
                <a:solidFill>
                  <a:schemeClr val="bg1"/>
                </a:solidFill>
              </a:rPr>
              <a:t>ein</a:t>
            </a:r>
            <a:r>
              <a:rPr lang="en-IE" sz="2400" dirty="0">
                <a:solidFill>
                  <a:schemeClr val="bg1"/>
                </a:solidFill>
              </a:rPr>
              <a:t> </a:t>
            </a:r>
            <a:r>
              <a:rPr lang="en-IE" sz="2400" dirty="0" err="1">
                <a:solidFill>
                  <a:schemeClr val="bg1"/>
                </a:solidFill>
              </a:rPr>
              <a:t>Projekt</a:t>
            </a:r>
            <a:r>
              <a:rPr lang="en-IE" sz="2400" dirty="0">
                <a:solidFill>
                  <a:schemeClr val="bg1"/>
                </a:solidFill>
              </a:rPr>
              <a:t> </a:t>
            </a:r>
            <a:r>
              <a:rPr lang="en-IE" sz="2400" dirty="0" err="1">
                <a:solidFill>
                  <a:schemeClr val="bg1"/>
                </a:solidFill>
              </a:rPr>
              <a:t>zu</a:t>
            </a:r>
            <a:r>
              <a:rPr lang="en-IE" sz="2400" dirty="0">
                <a:solidFill>
                  <a:schemeClr val="bg1"/>
                </a:solidFill>
              </a:rPr>
              <a:t> </a:t>
            </a:r>
            <a:r>
              <a:rPr lang="en-IE" sz="2400" dirty="0" err="1">
                <a:solidFill>
                  <a:schemeClr val="bg1"/>
                </a:solidFill>
              </a:rPr>
              <a:t>digitalem</a:t>
            </a:r>
            <a:r>
              <a:rPr lang="en-IE" sz="2400" dirty="0">
                <a:solidFill>
                  <a:schemeClr val="bg1"/>
                </a:solidFill>
              </a:rPr>
              <a:t> </a:t>
            </a:r>
            <a:r>
              <a:rPr lang="en-IE" sz="2400" dirty="0" err="1">
                <a:solidFill>
                  <a:schemeClr val="bg1"/>
                </a:solidFill>
              </a:rPr>
              <a:t>studentischem</a:t>
            </a:r>
            <a:r>
              <a:rPr lang="en-IE" sz="2400" dirty="0">
                <a:solidFill>
                  <a:schemeClr val="bg1"/>
                </a:solidFill>
              </a:rPr>
              <a:t> Engagement an der Hochschule </a:t>
            </a:r>
            <a:r>
              <a:rPr lang="en-IE" sz="2400" dirty="0" err="1">
                <a:solidFill>
                  <a:schemeClr val="bg1"/>
                </a:solidFill>
              </a:rPr>
              <a:t>initiiert</a:t>
            </a:r>
            <a:r>
              <a:rPr lang="en-IE" sz="2400" dirty="0">
                <a:solidFill>
                  <a:schemeClr val="bg1"/>
                </a:solidFill>
              </a:rPr>
              <a:t> und </a:t>
            </a:r>
            <a:r>
              <a:rPr lang="en-IE" sz="2400" dirty="0" err="1">
                <a:solidFill>
                  <a:schemeClr val="bg1"/>
                </a:solidFill>
              </a:rPr>
              <a:t>aufgebaut</a:t>
            </a:r>
            <a:r>
              <a:rPr lang="en-IE" sz="2400" dirty="0">
                <a:solidFill>
                  <a:schemeClr val="bg1"/>
                </a:solidFill>
              </a:rPr>
              <a:t> </a:t>
            </a:r>
            <a:r>
              <a:rPr lang="en-IE" sz="2400" dirty="0" err="1">
                <a:solidFill>
                  <a:schemeClr val="bg1"/>
                </a:solidFill>
              </a:rPr>
              <a:t>werden</a:t>
            </a:r>
            <a:r>
              <a:rPr lang="en-IE" sz="2400" dirty="0">
                <a:solidFill>
                  <a:schemeClr val="bg1"/>
                </a:solidFill>
              </a:rPr>
              <a:t> </a:t>
            </a:r>
            <a:r>
              <a:rPr lang="en-IE" sz="2400" dirty="0" err="1">
                <a:solidFill>
                  <a:schemeClr val="bg1"/>
                </a:solidFill>
              </a:rPr>
              <a:t>kann</a:t>
            </a:r>
            <a:r>
              <a:rPr lang="en-IE" sz="2400" dirty="0">
                <a:solidFill>
                  <a:schemeClr val="bg1"/>
                </a:solidFill>
              </a:rPr>
              <a:t>.</a:t>
            </a:r>
            <a:endParaRPr lang="en-US" sz="2400" dirty="0">
              <a:solidFill>
                <a:schemeClr val="bg1"/>
              </a:solidFill>
            </a:endParaRPr>
          </a:p>
        </p:txBody>
      </p:sp>
    </p:spTree>
    <p:extLst>
      <p:ext uri="{BB962C8B-B14F-4D97-AF65-F5344CB8AC3E}">
        <p14:creationId xmlns:p14="http://schemas.microsoft.com/office/powerpoint/2010/main" val="10615127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BCEBB370-A383-4D53-9CF9-5D97BF4D6D7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7" name="Text Placeholder 6">
            <a:extLst>
              <a:ext uri="{FF2B5EF4-FFF2-40B4-BE49-F238E27FC236}">
                <a16:creationId xmlns:a16="http://schemas.microsoft.com/office/drawing/2014/main" id="{A6EE639B-4FB4-41EF-B69B-179227A1B899}"/>
              </a:ext>
            </a:extLst>
          </p:cNvPr>
          <p:cNvSpPr>
            <a:spLocks noGrp="1"/>
          </p:cNvSpPr>
          <p:nvPr>
            <p:ph type="body" sz="quarter" idx="18"/>
          </p:nvPr>
        </p:nvSpPr>
        <p:spPr>
          <a:xfrm>
            <a:off x="1568142" y="1382486"/>
            <a:ext cx="5105120" cy="4916709"/>
          </a:xfrm>
        </p:spPr>
        <p:txBody>
          <a:bodyPr>
            <a:normAutofit/>
          </a:bodyPr>
          <a:lstStyle/>
          <a:p>
            <a:pPr marL="0"/>
            <a:r>
              <a:rPr lang="en-IE" dirty="0"/>
              <a:t>Die </a:t>
            </a:r>
            <a:r>
              <a:rPr lang="en-IE" dirty="0" err="1"/>
              <a:t>Teilnahme</a:t>
            </a:r>
            <a:r>
              <a:rPr lang="en-IE" dirty="0"/>
              <a:t> an </a:t>
            </a:r>
            <a:r>
              <a:rPr lang="en-IE" dirty="0" err="1"/>
              <a:t>Aktivitäten</a:t>
            </a:r>
            <a:r>
              <a:rPr lang="en-IE" dirty="0"/>
              <a:t> des </a:t>
            </a:r>
            <a:r>
              <a:rPr lang="en-IE" dirty="0" err="1"/>
              <a:t>digitalen</a:t>
            </a:r>
            <a:r>
              <a:rPr lang="en-IE" dirty="0"/>
              <a:t> </a:t>
            </a:r>
            <a:r>
              <a:rPr lang="en-IE" dirty="0" err="1"/>
              <a:t>studentischen</a:t>
            </a:r>
            <a:r>
              <a:rPr lang="en-IE" dirty="0"/>
              <a:t> Engagements </a:t>
            </a:r>
            <a:r>
              <a:rPr lang="en-IE" dirty="0" err="1"/>
              <a:t>bietet</a:t>
            </a:r>
            <a:r>
              <a:rPr lang="en-IE" dirty="0"/>
              <a:t> </a:t>
            </a:r>
            <a:r>
              <a:rPr lang="en-IE" dirty="0" err="1"/>
              <a:t>viele</a:t>
            </a:r>
            <a:r>
              <a:rPr lang="en-IE" dirty="0"/>
              <a:t> positive </a:t>
            </a:r>
            <a:r>
              <a:rPr lang="en-IE" dirty="0" err="1"/>
              <a:t>Effekte</a:t>
            </a:r>
            <a:r>
              <a:rPr lang="en-IE" dirty="0"/>
              <a:t> für </a:t>
            </a:r>
            <a:r>
              <a:rPr lang="en-IE" dirty="0" err="1"/>
              <a:t>Studierende</a:t>
            </a:r>
            <a:r>
              <a:rPr lang="en-IE" dirty="0"/>
              <a:t> (</a:t>
            </a:r>
            <a:r>
              <a:rPr lang="en-IE" dirty="0" err="1"/>
              <a:t>siehe</a:t>
            </a:r>
            <a:r>
              <a:rPr lang="en-IE" dirty="0"/>
              <a:t> </a:t>
            </a:r>
            <a:r>
              <a:rPr lang="en-IE" dirty="0" err="1"/>
              <a:t>dazu</a:t>
            </a:r>
            <a:r>
              <a:rPr lang="en-IE" dirty="0"/>
              <a:t> </a:t>
            </a:r>
            <a:r>
              <a:rPr lang="en-IE" dirty="0" err="1"/>
              <a:t>auch</a:t>
            </a:r>
            <a:r>
              <a:rPr lang="en-IE" dirty="0"/>
              <a:t> Modul 2):</a:t>
            </a:r>
          </a:p>
          <a:p>
            <a:pPr marL="114300" indent="-342900">
              <a:buFont typeface="Arial" panose="020B0604020202020204" pitchFamily="34" charset="0"/>
              <a:buChar char="•"/>
            </a:pPr>
            <a:r>
              <a:rPr lang="en-IE" dirty="0" err="1"/>
              <a:t>Stärkung</a:t>
            </a:r>
            <a:r>
              <a:rPr lang="en-IE" dirty="0"/>
              <a:t> der </a:t>
            </a:r>
            <a:r>
              <a:rPr lang="en-IE" dirty="0" err="1"/>
              <a:t>Solidarität</a:t>
            </a:r>
            <a:r>
              <a:rPr lang="en-IE" dirty="0"/>
              <a:t>, </a:t>
            </a:r>
            <a:r>
              <a:rPr lang="en-IE" dirty="0" err="1"/>
              <a:t>indem</a:t>
            </a:r>
            <a:r>
              <a:rPr lang="en-IE" dirty="0"/>
              <a:t> </a:t>
            </a:r>
            <a:r>
              <a:rPr lang="en-IE" dirty="0" err="1"/>
              <a:t>lokale</a:t>
            </a:r>
            <a:r>
              <a:rPr lang="en-IE" dirty="0"/>
              <a:t> </a:t>
            </a:r>
            <a:r>
              <a:rPr lang="en-IE" dirty="0" err="1"/>
              <a:t>Gemeinschaften</a:t>
            </a:r>
            <a:r>
              <a:rPr lang="en-IE" dirty="0"/>
              <a:t> </a:t>
            </a:r>
            <a:r>
              <a:rPr lang="en-IE" dirty="0" err="1"/>
              <a:t>unterstützt</a:t>
            </a:r>
            <a:r>
              <a:rPr lang="en-IE" dirty="0"/>
              <a:t> </a:t>
            </a:r>
            <a:r>
              <a:rPr lang="en-IE" dirty="0" err="1"/>
              <a:t>werden</a:t>
            </a:r>
            <a:endParaRPr lang="en-IE" dirty="0"/>
          </a:p>
          <a:p>
            <a:pPr marL="114300" indent="-342900">
              <a:buFont typeface="Arial" panose="020B0604020202020204" pitchFamily="34" charset="0"/>
              <a:buChar char="•"/>
            </a:pPr>
            <a:r>
              <a:rPr lang="en-IE" dirty="0" err="1"/>
              <a:t>Förderung</a:t>
            </a:r>
            <a:r>
              <a:rPr lang="en-IE" dirty="0"/>
              <a:t> der </a:t>
            </a:r>
            <a:r>
              <a:rPr lang="en-IE" dirty="0" err="1"/>
              <a:t>Selbstwirksamkeit</a:t>
            </a:r>
            <a:r>
              <a:rPr lang="en-IE" dirty="0"/>
              <a:t>, </a:t>
            </a:r>
            <a:r>
              <a:rPr lang="en-IE" dirty="0" err="1"/>
              <a:t>indem</a:t>
            </a:r>
            <a:r>
              <a:rPr lang="en-IE" dirty="0"/>
              <a:t> </a:t>
            </a:r>
            <a:r>
              <a:rPr lang="en-IE" dirty="0" err="1"/>
              <a:t>Problemen</a:t>
            </a:r>
            <a:r>
              <a:rPr lang="en-IE" dirty="0"/>
              <a:t> auf </a:t>
            </a:r>
            <a:r>
              <a:rPr lang="en-IE" dirty="0" err="1"/>
              <a:t>lokaler</a:t>
            </a:r>
            <a:r>
              <a:rPr lang="en-IE" dirty="0"/>
              <a:t> Ebene </a:t>
            </a:r>
            <a:r>
              <a:rPr lang="en-IE" dirty="0" err="1"/>
              <a:t>bearbeitet</a:t>
            </a:r>
            <a:r>
              <a:rPr lang="en-IE" dirty="0"/>
              <a:t> </a:t>
            </a:r>
            <a:r>
              <a:rPr lang="en-IE" dirty="0" err="1"/>
              <a:t>werden</a:t>
            </a:r>
            <a:endParaRPr lang="en-IE" dirty="0"/>
          </a:p>
          <a:p>
            <a:pPr marL="114300" indent="-342900">
              <a:buFont typeface="Arial" panose="020B0604020202020204" pitchFamily="34" charset="0"/>
              <a:buChar char="•"/>
            </a:pPr>
            <a:r>
              <a:rPr lang="en-IE" dirty="0" err="1"/>
              <a:t>Erfahrungen</a:t>
            </a:r>
            <a:r>
              <a:rPr lang="en-IE" dirty="0"/>
              <a:t> des Engagements </a:t>
            </a:r>
            <a:r>
              <a:rPr lang="en-IE" dirty="0" err="1"/>
              <a:t>sind</a:t>
            </a:r>
            <a:r>
              <a:rPr lang="en-IE" dirty="0"/>
              <a:t> </a:t>
            </a:r>
            <a:r>
              <a:rPr lang="en-IE" dirty="0" err="1"/>
              <a:t>wichtig</a:t>
            </a:r>
            <a:r>
              <a:rPr lang="en-IE" dirty="0"/>
              <a:t> für die </a:t>
            </a:r>
            <a:r>
              <a:rPr lang="en-IE" dirty="0" err="1"/>
              <a:t>berufliche</a:t>
            </a:r>
            <a:r>
              <a:rPr lang="en-IE" dirty="0"/>
              <a:t> (</a:t>
            </a:r>
            <a:r>
              <a:rPr lang="en-IE" dirty="0" err="1"/>
              <a:t>Weiter</a:t>
            </a:r>
            <a:r>
              <a:rPr lang="en-IE" dirty="0"/>
              <a:t>-)</a:t>
            </a:r>
            <a:r>
              <a:rPr lang="en-IE" dirty="0" err="1"/>
              <a:t>Entwicklung</a:t>
            </a:r>
            <a:endParaRPr lang="en-IE" dirty="0"/>
          </a:p>
        </p:txBody>
      </p:sp>
      <p:sp>
        <p:nvSpPr>
          <p:cNvPr id="6" name="Text Placeholder 5">
            <a:extLst>
              <a:ext uri="{FF2B5EF4-FFF2-40B4-BE49-F238E27FC236}">
                <a16:creationId xmlns:a16="http://schemas.microsoft.com/office/drawing/2014/main" id="{D1638264-ABC7-436E-A0F9-E1DC2BBDB456}"/>
              </a:ext>
            </a:extLst>
          </p:cNvPr>
          <p:cNvSpPr>
            <a:spLocks noGrp="1"/>
          </p:cNvSpPr>
          <p:nvPr>
            <p:ph type="body" sz="quarter" idx="16"/>
          </p:nvPr>
        </p:nvSpPr>
        <p:spPr>
          <a:xfrm>
            <a:off x="1718561" y="228600"/>
            <a:ext cx="4856410" cy="949131"/>
          </a:xfrm>
        </p:spPr>
        <p:txBody>
          <a:bodyPr>
            <a:normAutofit/>
          </a:bodyPr>
          <a:lstStyle/>
          <a:p>
            <a:pPr algn="ctr"/>
            <a:r>
              <a:rPr lang="en-IE" sz="2800" b="1" dirty="0"/>
              <a:t>Positive </a:t>
            </a:r>
            <a:r>
              <a:rPr lang="en-IE" sz="2800" b="1" dirty="0" err="1"/>
              <a:t>Effekte</a:t>
            </a:r>
            <a:r>
              <a:rPr lang="en-IE" sz="2800" b="1" dirty="0"/>
              <a:t> </a:t>
            </a:r>
            <a:r>
              <a:rPr lang="en-IE" sz="2800" b="1" dirty="0" err="1"/>
              <a:t>durch</a:t>
            </a:r>
            <a:r>
              <a:rPr lang="en-IE" sz="2800" b="1" dirty="0"/>
              <a:t> </a:t>
            </a:r>
            <a:r>
              <a:rPr lang="en-IE" sz="2800" b="1" dirty="0" err="1"/>
              <a:t>bürgerschaftliches</a:t>
            </a:r>
            <a:r>
              <a:rPr lang="en-IE" sz="2800" b="1" dirty="0"/>
              <a:t> Engagement</a:t>
            </a:r>
          </a:p>
        </p:txBody>
      </p:sp>
    </p:spTree>
    <p:extLst>
      <p:ext uri="{BB962C8B-B14F-4D97-AF65-F5344CB8AC3E}">
        <p14:creationId xmlns:p14="http://schemas.microsoft.com/office/powerpoint/2010/main" val="639602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3C7DBFFB-AB38-455D-BA9A-DB587DCA530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6852062" y="239110"/>
            <a:ext cx="5105121" cy="6362700"/>
          </a:xfrm>
        </p:spPr>
      </p:pic>
      <p:sp>
        <p:nvSpPr>
          <p:cNvPr id="6" name="Text Placeholder 5">
            <a:extLst>
              <a:ext uri="{FF2B5EF4-FFF2-40B4-BE49-F238E27FC236}">
                <a16:creationId xmlns:a16="http://schemas.microsoft.com/office/drawing/2014/main" id="{05C9222F-9FA9-4A00-B8AE-2817B5BBA4BE}"/>
              </a:ext>
            </a:extLst>
          </p:cNvPr>
          <p:cNvSpPr>
            <a:spLocks noGrp="1"/>
          </p:cNvSpPr>
          <p:nvPr>
            <p:ph type="body" sz="quarter" idx="16"/>
          </p:nvPr>
        </p:nvSpPr>
        <p:spPr/>
        <p:txBody>
          <a:bodyPr>
            <a:normAutofit lnSpcReduction="10000"/>
          </a:bodyPr>
          <a:lstStyle/>
          <a:p>
            <a:r>
              <a:rPr lang="en-IE" b="1" dirty="0" err="1"/>
              <a:t>Weitere</a:t>
            </a:r>
            <a:r>
              <a:rPr lang="en-IE" b="1" dirty="0"/>
              <a:t> </a:t>
            </a:r>
            <a:r>
              <a:rPr lang="en-IE" b="1" dirty="0" err="1"/>
              <a:t>Ressourcen</a:t>
            </a:r>
            <a:endParaRPr lang="en-IE" b="1" dirty="0"/>
          </a:p>
        </p:txBody>
      </p:sp>
      <p:sp>
        <p:nvSpPr>
          <p:cNvPr id="11" name="TextBox 10">
            <a:extLst>
              <a:ext uri="{FF2B5EF4-FFF2-40B4-BE49-F238E27FC236}">
                <a16:creationId xmlns:a16="http://schemas.microsoft.com/office/drawing/2014/main" id="{72445D50-D67C-4080-B5AC-DF74DA5E23BF}"/>
              </a:ext>
            </a:extLst>
          </p:cNvPr>
          <p:cNvSpPr txBox="1"/>
          <p:nvPr/>
        </p:nvSpPr>
        <p:spPr>
          <a:xfrm>
            <a:off x="1561605" y="1597478"/>
            <a:ext cx="5290457" cy="3785652"/>
          </a:xfrm>
          <a:prstGeom prst="rect">
            <a:avLst/>
          </a:prstGeom>
          <a:noFill/>
        </p:spPr>
        <p:txBody>
          <a:bodyPr wrap="square" rtlCol="0">
            <a:spAutoFit/>
          </a:bodyPr>
          <a:lstStyle/>
          <a:p>
            <a:endParaRPr lang="en-IE" sz="2400" dirty="0">
              <a:solidFill>
                <a:schemeClr val="bg1"/>
              </a:solidFill>
              <a:highlight>
                <a:srgbClr val="00FFFF"/>
              </a:highlight>
            </a:endParaRPr>
          </a:p>
          <a:p>
            <a:r>
              <a:rPr lang="en-IE" sz="2400" dirty="0">
                <a:solidFill>
                  <a:schemeClr val="bg2"/>
                </a:solidFill>
                <a:hlinkClick r:id="rId3">
                  <a:extLst>
                    <a:ext uri="{A12FA001-AC4F-418D-AE19-62706E023703}">
                      <ahyp:hlinkClr xmlns:ahyp="http://schemas.microsoft.com/office/drawing/2018/hyperlinkcolor" val="tx"/>
                    </a:ext>
                  </a:extLst>
                </a:hlinkClick>
              </a:rPr>
              <a:t>Article on civic skills</a:t>
            </a:r>
            <a:endParaRPr lang="en-IE" sz="2400" dirty="0">
              <a:solidFill>
                <a:schemeClr val="bg2"/>
              </a:solidFill>
            </a:endParaRPr>
          </a:p>
          <a:p>
            <a:endParaRPr lang="en-IE" sz="2400" dirty="0">
              <a:solidFill>
                <a:schemeClr val="bg2"/>
              </a:solidFill>
            </a:endParaRPr>
          </a:p>
          <a:p>
            <a:r>
              <a:rPr lang="en-US" sz="2400" dirty="0">
                <a:solidFill>
                  <a:schemeClr val="bg2"/>
                </a:solidFill>
                <a:hlinkClick r:id="rId4">
                  <a:extLst>
                    <a:ext uri="{A12FA001-AC4F-418D-AE19-62706E023703}">
                      <ahyp:hlinkClr xmlns:ahyp="http://schemas.microsoft.com/office/drawing/2018/hyperlinkcolor" val="tx"/>
                    </a:ext>
                  </a:extLst>
                </a:hlinkClick>
              </a:rPr>
              <a:t>Article on The Role of Civic Skills in Fostering Civic Engagement </a:t>
            </a:r>
            <a:endParaRPr lang="en-US" sz="2400" dirty="0">
              <a:solidFill>
                <a:schemeClr val="bg2"/>
              </a:solidFill>
            </a:endParaRPr>
          </a:p>
          <a:p>
            <a:endParaRPr lang="en-US" sz="2400" dirty="0">
              <a:solidFill>
                <a:schemeClr val="bg2"/>
              </a:solidFill>
            </a:endParaRPr>
          </a:p>
          <a:p>
            <a:r>
              <a:rPr lang="en-US" sz="2400" dirty="0">
                <a:solidFill>
                  <a:schemeClr val="bg2"/>
                </a:solidFill>
                <a:hlinkClick r:id="rId5">
                  <a:extLst>
                    <a:ext uri="{A12FA001-AC4F-418D-AE19-62706E023703}">
                      <ahyp:hlinkClr xmlns:ahyp="http://schemas.microsoft.com/office/drawing/2018/hyperlinkcolor" val="tx"/>
                    </a:ext>
                  </a:extLst>
                </a:hlinkClick>
              </a:rPr>
              <a:t>Link </a:t>
            </a:r>
            <a:r>
              <a:rPr lang="en-US" sz="2400" dirty="0" err="1">
                <a:solidFill>
                  <a:schemeClr val="bg2"/>
                </a:solidFill>
                <a:hlinkClick r:id="rId5">
                  <a:extLst>
                    <a:ext uri="{A12FA001-AC4F-418D-AE19-62706E023703}">
                      <ahyp:hlinkClr xmlns:ahyp="http://schemas.microsoft.com/office/drawing/2018/hyperlinkcolor" val="tx"/>
                    </a:ext>
                  </a:extLst>
                </a:hlinkClick>
              </a:rPr>
              <a:t>zum</a:t>
            </a:r>
            <a:r>
              <a:rPr lang="en-US" sz="2400" dirty="0">
                <a:solidFill>
                  <a:schemeClr val="bg2"/>
                </a:solidFill>
                <a:hlinkClick r:id="rId5">
                  <a:extLst>
                    <a:ext uri="{A12FA001-AC4F-418D-AE19-62706E023703}">
                      <ahyp:hlinkClr xmlns:ahyp="http://schemas.microsoft.com/office/drawing/2018/hyperlinkcolor" val="tx"/>
                    </a:ext>
                  </a:extLst>
                </a:hlinkClick>
              </a:rPr>
              <a:t> </a:t>
            </a:r>
            <a:r>
              <a:rPr lang="en-US" sz="2400" dirty="0" err="1">
                <a:solidFill>
                  <a:schemeClr val="bg2"/>
                </a:solidFill>
                <a:hlinkClick r:id="rId5">
                  <a:extLst>
                    <a:ext uri="{A12FA001-AC4F-418D-AE19-62706E023703}">
                      <ahyp:hlinkClr xmlns:ahyp="http://schemas.microsoft.com/office/drawing/2018/hyperlinkcolor" val="tx"/>
                    </a:ext>
                  </a:extLst>
                </a:hlinkClick>
              </a:rPr>
              <a:t>EntreComp</a:t>
            </a:r>
            <a:endParaRPr lang="en-US" sz="2400" dirty="0">
              <a:solidFill>
                <a:schemeClr val="bg2"/>
              </a:solidFill>
            </a:endParaRPr>
          </a:p>
          <a:p>
            <a:endParaRPr lang="en-US" sz="2400" dirty="0">
              <a:solidFill>
                <a:schemeClr val="bg2"/>
              </a:solidFill>
            </a:endParaRPr>
          </a:p>
          <a:p>
            <a:r>
              <a:rPr lang="en-US" sz="2400" dirty="0">
                <a:solidFill>
                  <a:schemeClr val="bg2"/>
                </a:solidFill>
                <a:hlinkClick r:id="rId6">
                  <a:extLst>
                    <a:ext uri="{A12FA001-AC4F-418D-AE19-62706E023703}">
                      <ahyp:hlinkClr xmlns:ahyp="http://schemas.microsoft.com/office/drawing/2018/hyperlinkcolor" val="tx"/>
                    </a:ext>
                  </a:extLst>
                </a:hlinkClick>
              </a:rPr>
              <a:t>Link </a:t>
            </a:r>
            <a:r>
              <a:rPr lang="en-US" sz="2400" dirty="0" err="1">
                <a:solidFill>
                  <a:schemeClr val="bg2"/>
                </a:solidFill>
                <a:hlinkClick r:id="rId6">
                  <a:extLst>
                    <a:ext uri="{A12FA001-AC4F-418D-AE19-62706E023703}">
                      <ahyp:hlinkClr xmlns:ahyp="http://schemas.microsoft.com/office/drawing/2018/hyperlinkcolor" val="tx"/>
                    </a:ext>
                  </a:extLst>
                </a:hlinkClick>
              </a:rPr>
              <a:t>zum</a:t>
            </a:r>
            <a:r>
              <a:rPr lang="en-US" sz="2400" dirty="0">
                <a:solidFill>
                  <a:schemeClr val="bg2"/>
                </a:solidFill>
                <a:hlinkClick r:id="rId6">
                  <a:extLst>
                    <a:ext uri="{A12FA001-AC4F-418D-AE19-62706E023703}">
                      <ahyp:hlinkClr xmlns:ahyp="http://schemas.microsoft.com/office/drawing/2018/hyperlinkcolor" val="tx"/>
                    </a:ext>
                  </a:extLst>
                </a:hlinkClick>
              </a:rPr>
              <a:t> </a:t>
            </a:r>
            <a:r>
              <a:rPr lang="en-US" sz="2400" dirty="0" err="1">
                <a:solidFill>
                  <a:schemeClr val="bg2"/>
                </a:solidFill>
                <a:hlinkClick r:id="rId6">
                  <a:extLst>
                    <a:ext uri="{A12FA001-AC4F-418D-AE19-62706E023703}">
                      <ahyp:hlinkClr xmlns:ahyp="http://schemas.microsoft.com/office/drawing/2018/hyperlinkcolor" val="tx"/>
                    </a:ext>
                  </a:extLst>
                </a:hlinkClick>
              </a:rPr>
              <a:t>DigComp</a:t>
            </a:r>
            <a:endParaRPr lang="en-US" sz="2400" dirty="0">
              <a:solidFill>
                <a:schemeClr val="bg2"/>
              </a:solidFill>
            </a:endParaRPr>
          </a:p>
          <a:p>
            <a:endParaRPr lang="en-IE" sz="2400" dirty="0">
              <a:solidFill>
                <a:schemeClr val="bg1"/>
              </a:solidFill>
            </a:endParaRPr>
          </a:p>
        </p:txBody>
      </p:sp>
    </p:spTree>
    <p:extLst>
      <p:ext uri="{BB962C8B-B14F-4D97-AF65-F5344CB8AC3E}">
        <p14:creationId xmlns:p14="http://schemas.microsoft.com/office/powerpoint/2010/main" val="3764557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328B74-6E6E-6841-9825-118B71CB140C}"/>
              </a:ext>
            </a:extLst>
          </p:cNvPr>
          <p:cNvSpPr>
            <a:spLocks noGrp="1"/>
          </p:cNvSpPr>
          <p:nvPr>
            <p:ph type="body" sz="quarter" idx="16"/>
          </p:nvPr>
        </p:nvSpPr>
        <p:spPr>
          <a:xfrm>
            <a:off x="1939604" y="961919"/>
            <a:ext cx="9747900" cy="2653966"/>
          </a:xfrm>
        </p:spPr>
        <p:txBody>
          <a:bodyPr>
            <a:normAutofit/>
          </a:bodyPr>
          <a:lstStyle/>
          <a:p>
            <a:r>
              <a:rPr lang="de-AT" b="1" dirty="0"/>
              <a:t>Wie sieht digitales studentisches Engagement in der Praxis aus?</a:t>
            </a:r>
            <a:endParaRPr lang="de-AT" dirty="0"/>
          </a:p>
        </p:txBody>
      </p:sp>
      <p:sp>
        <p:nvSpPr>
          <p:cNvPr id="2" name="Text Placeholder 1">
            <a:extLst>
              <a:ext uri="{FF2B5EF4-FFF2-40B4-BE49-F238E27FC236}">
                <a16:creationId xmlns:a16="http://schemas.microsoft.com/office/drawing/2014/main" id="{6EE5B6E5-41A7-4547-908A-136FB5F43475}"/>
              </a:ext>
            </a:extLst>
          </p:cNvPr>
          <p:cNvSpPr>
            <a:spLocks noGrp="1"/>
          </p:cNvSpPr>
          <p:nvPr>
            <p:ph type="body" sz="quarter" idx="17"/>
          </p:nvPr>
        </p:nvSpPr>
        <p:spPr/>
        <p:txBody>
          <a:bodyPr>
            <a:normAutofit fontScale="85000" lnSpcReduction="20000"/>
          </a:bodyPr>
          <a:lstStyle/>
          <a:p>
            <a:r>
              <a:rPr lang="en-IE" dirty="0"/>
              <a:t>04</a:t>
            </a:r>
          </a:p>
        </p:txBody>
      </p:sp>
      <p:sp>
        <p:nvSpPr>
          <p:cNvPr id="6" name="TextBox 5">
            <a:extLst>
              <a:ext uri="{FF2B5EF4-FFF2-40B4-BE49-F238E27FC236}">
                <a16:creationId xmlns:a16="http://schemas.microsoft.com/office/drawing/2014/main" id="{84F1F8DB-0F62-4446-9268-EC7B4BC1E481}"/>
              </a:ext>
            </a:extLst>
          </p:cNvPr>
          <p:cNvSpPr txBox="1"/>
          <p:nvPr/>
        </p:nvSpPr>
        <p:spPr>
          <a:xfrm>
            <a:off x="9143172" y="5257873"/>
            <a:ext cx="6097656" cy="400110"/>
          </a:xfrm>
          <a:prstGeom prst="rect">
            <a:avLst/>
          </a:prstGeom>
          <a:noFill/>
        </p:spPr>
        <p:txBody>
          <a:bodyPr wrap="square">
            <a:spAutoFit/>
          </a:bodyPr>
          <a:lstStyle/>
          <a:p>
            <a:r>
              <a:rPr lang="en-IE" sz="2000" b="1" dirty="0" err="1">
                <a:solidFill>
                  <a:schemeClr val="bg1"/>
                </a:solidFill>
              </a:rPr>
              <a:t>Niveau</a:t>
            </a:r>
            <a:r>
              <a:rPr lang="en-IE" sz="2000" b="1" dirty="0">
                <a:solidFill>
                  <a:schemeClr val="bg1"/>
                </a:solidFill>
              </a:rPr>
              <a:t>: </a:t>
            </a:r>
            <a:r>
              <a:rPr lang="en-IE" sz="2000" b="1" dirty="0" err="1">
                <a:solidFill>
                  <a:schemeClr val="bg1"/>
                </a:solidFill>
              </a:rPr>
              <a:t>Anfänger</a:t>
            </a:r>
            <a:r>
              <a:rPr lang="en-IE" sz="2000" b="1" dirty="0">
                <a:solidFill>
                  <a:schemeClr val="bg1"/>
                </a:solidFill>
              </a:rPr>
              <a:t>*in</a:t>
            </a:r>
          </a:p>
        </p:txBody>
      </p:sp>
    </p:spTree>
    <p:extLst>
      <p:ext uri="{BB962C8B-B14F-4D97-AF65-F5344CB8AC3E}">
        <p14:creationId xmlns:p14="http://schemas.microsoft.com/office/powerpoint/2010/main" val="21537916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57E8A9-C9F9-49CB-944F-62812FDD3EC1}"/>
              </a:ext>
            </a:extLst>
          </p:cNvPr>
          <p:cNvSpPr>
            <a:spLocks noGrp="1"/>
          </p:cNvSpPr>
          <p:nvPr>
            <p:ph type="body" sz="quarter" idx="16"/>
          </p:nvPr>
        </p:nvSpPr>
        <p:spPr>
          <a:xfrm>
            <a:off x="1545771" y="228599"/>
            <a:ext cx="4716425" cy="1101983"/>
          </a:xfrm>
        </p:spPr>
        <p:txBody>
          <a:bodyPr>
            <a:normAutofit fontScale="77500" lnSpcReduction="20000"/>
          </a:bodyPr>
          <a:lstStyle/>
          <a:p>
            <a:pPr algn="ctr"/>
            <a:r>
              <a:rPr lang="en-US" b="1" dirty="0" err="1"/>
              <a:t>Studierende</a:t>
            </a:r>
            <a:r>
              <a:rPr lang="en-US" b="1" dirty="0"/>
              <a:t> </a:t>
            </a:r>
            <a:r>
              <a:rPr lang="en-US" b="1" dirty="0" err="1"/>
              <a:t>als</a:t>
            </a:r>
            <a:r>
              <a:rPr lang="en-US" b="1" dirty="0"/>
              <a:t> </a:t>
            </a:r>
            <a:r>
              <a:rPr lang="en-US" b="1" dirty="0" err="1"/>
              <a:t>Vorreiter</a:t>
            </a:r>
            <a:r>
              <a:rPr lang="en-US" b="1" dirty="0"/>
              <a:t> für </a:t>
            </a:r>
            <a:r>
              <a:rPr lang="en-US" b="1" dirty="0" err="1"/>
              <a:t>bürgerschaftliches</a:t>
            </a:r>
            <a:r>
              <a:rPr lang="en-US" b="1" dirty="0"/>
              <a:t> Engagement</a:t>
            </a:r>
          </a:p>
        </p:txBody>
      </p:sp>
      <p:pic>
        <p:nvPicPr>
          <p:cNvPr id="5" name="Picture 4" descr="Icon&#10;&#10;Description automatically generated">
            <a:extLst>
              <a:ext uri="{FF2B5EF4-FFF2-40B4-BE49-F238E27FC236}">
                <a16:creationId xmlns:a16="http://schemas.microsoft.com/office/drawing/2014/main" id="{C1AA7E6B-F0E2-964F-B753-2C028613E7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flipH="1" flipV="1">
            <a:off x="8534725" y="5106391"/>
            <a:ext cx="3657275" cy="1765372"/>
          </a:xfrm>
          <a:prstGeom prst="rect">
            <a:avLst/>
          </a:prstGeom>
        </p:spPr>
      </p:pic>
      <p:sp>
        <p:nvSpPr>
          <p:cNvPr id="9" name="TextBox 8">
            <a:extLst>
              <a:ext uri="{FF2B5EF4-FFF2-40B4-BE49-F238E27FC236}">
                <a16:creationId xmlns:a16="http://schemas.microsoft.com/office/drawing/2014/main" id="{EB6684A6-B537-4E6F-ACBD-022AFE059F0D}"/>
              </a:ext>
            </a:extLst>
          </p:cNvPr>
          <p:cNvSpPr txBox="1"/>
          <p:nvPr/>
        </p:nvSpPr>
        <p:spPr>
          <a:xfrm>
            <a:off x="1545771" y="1447953"/>
            <a:ext cx="5378904" cy="5170646"/>
          </a:xfrm>
          <a:prstGeom prst="rect">
            <a:avLst/>
          </a:prstGeom>
          <a:noFill/>
        </p:spPr>
        <p:txBody>
          <a:bodyPr wrap="square" rtlCol="0">
            <a:spAutoFit/>
          </a:bodyPr>
          <a:lstStyle/>
          <a:p>
            <a:r>
              <a:rPr lang="en-US" sz="2200" dirty="0" err="1">
                <a:solidFill>
                  <a:schemeClr val="bg1"/>
                </a:solidFill>
              </a:rPr>
              <a:t>Aktive</a:t>
            </a:r>
            <a:r>
              <a:rPr lang="en-US" sz="2200" dirty="0">
                <a:solidFill>
                  <a:schemeClr val="bg1"/>
                </a:solidFill>
              </a:rPr>
              <a:t> </a:t>
            </a:r>
            <a:r>
              <a:rPr lang="en-US" sz="2200" dirty="0" err="1">
                <a:solidFill>
                  <a:schemeClr val="bg1"/>
                </a:solidFill>
              </a:rPr>
              <a:t>Studierende</a:t>
            </a:r>
            <a:r>
              <a:rPr lang="en-US" sz="2200" dirty="0">
                <a:solidFill>
                  <a:schemeClr val="bg1"/>
                </a:solidFill>
              </a:rPr>
              <a:t> </a:t>
            </a:r>
            <a:r>
              <a:rPr lang="en-US" sz="2200" dirty="0" err="1">
                <a:solidFill>
                  <a:schemeClr val="bg1"/>
                </a:solidFill>
              </a:rPr>
              <a:t>sind</a:t>
            </a:r>
            <a:r>
              <a:rPr lang="en-US" sz="2200" dirty="0">
                <a:solidFill>
                  <a:schemeClr val="bg1"/>
                </a:solidFill>
              </a:rPr>
              <a:t> für </a:t>
            </a:r>
            <a:r>
              <a:rPr lang="en-US" sz="2200" dirty="0" err="1">
                <a:solidFill>
                  <a:schemeClr val="bg1"/>
                </a:solidFill>
              </a:rPr>
              <a:t>demokratische</a:t>
            </a:r>
            <a:r>
              <a:rPr lang="en-US" sz="2200" dirty="0">
                <a:solidFill>
                  <a:schemeClr val="bg1"/>
                </a:solidFill>
              </a:rPr>
              <a:t> </a:t>
            </a:r>
            <a:r>
              <a:rPr lang="en-US" sz="2200" dirty="0" err="1">
                <a:solidFill>
                  <a:schemeClr val="bg1"/>
                </a:solidFill>
              </a:rPr>
              <a:t>Hochschulen</a:t>
            </a:r>
            <a:r>
              <a:rPr lang="en-US" sz="2200" dirty="0">
                <a:solidFill>
                  <a:schemeClr val="bg1"/>
                </a:solidFill>
              </a:rPr>
              <a:t> und </a:t>
            </a:r>
            <a:r>
              <a:rPr lang="en-US" sz="2200" dirty="0" err="1">
                <a:solidFill>
                  <a:schemeClr val="bg1"/>
                </a:solidFill>
              </a:rPr>
              <a:t>eine</a:t>
            </a:r>
            <a:r>
              <a:rPr lang="en-US" sz="2200" dirty="0">
                <a:solidFill>
                  <a:schemeClr val="bg1"/>
                </a:solidFill>
              </a:rPr>
              <a:t> </a:t>
            </a:r>
            <a:r>
              <a:rPr lang="en-US" sz="2200" dirty="0" err="1">
                <a:solidFill>
                  <a:schemeClr val="bg1"/>
                </a:solidFill>
              </a:rPr>
              <a:t>solidarische</a:t>
            </a:r>
            <a:r>
              <a:rPr lang="en-US" sz="2200" dirty="0">
                <a:solidFill>
                  <a:schemeClr val="bg1"/>
                </a:solidFill>
              </a:rPr>
              <a:t> und </a:t>
            </a:r>
            <a:r>
              <a:rPr lang="en-US" sz="2200" dirty="0" err="1">
                <a:solidFill>
                  <a:schemeClr val="bg1"/>
                </a:solidFill>
              </a:rPr>
              <a:t>inklusive</a:t>
            </a:r>
            <a:r>
              <a:rPr lang="en-US" sz="2200" dirty="0">
                <a:solidFill>
                  <a:schemeClr val="bg1"/>
                </a:solidFill>
              </a:rPr>
              <a:t> Gesellschaft </a:t>
            </a:r>
            <a:r>
              <a:rPr lang="en-US" sz="2200" dirty="0" err="1">
                <a:solidFill>
                  <a:schemeClr val="bg1"/>
                </a:solidFill>
              </a:rPr>
              <a:t>unerlässlich</a:t>
            </a:r>
            <a:r>
              <a:rPr lang="en-US" sz="2200" dirty="0">
                <a:solidFill>
                  <a:schemeClr val="bg1"/>
                </a:solidFill>
              </a:rPr>
              <a:t>.</a:t>
            </a:r>
          </a:p>
          <a:p>
            <a:r>
              <a:rPr lang="en-US" sz="2200" dirty="0" err="1">
                <a:solidFill>
                  <a:schemeClr val="bg1"/>
                </a:solidFill>
              </a:rPr>
              <a:t>Forschungsergebnisse</a:t>
            </a:r>
            <a:r>
              <a:rPr lang="en-US" sz="2200" dirty="0">
                <a:solidFill>
                  <a:schemeClr val="bg1"/>
                </a:solidFill>
              </a:rPr>
              <a:t> </a:t>
            </a:r>
            <a:r>
              <a:rPr lang="en-US" sz="2200" dirty="0" err="1">
                <a:solidFill>
                  <a:schemeClr val="bg1"/>
                </a:solidFill>
              </a:rPr>
              <a:t>zeigen</a:t>
            </a:r>
            <a:r>
              <a:rPr lang="en-US" sz="2200" dirty="0">
                <a:solidFill>
                  <a:schemeClr val="bg1"/>
                </a:solidFill>
              </a:rPr>
              <a:t>, </a:t>
            </a:r>
            <a:r>
              <a:rPr lang="en-US" sz="2200" dirty="0" err="1">
                <a:solidFill>
                  <a:schemeClr val="bg1"/>
                </a:solidFill>
              </a:rPr>
              <a:t>dass</a:t>
            </a:r>
            <a:r>
              <a:rPr lang="en-US" sz="2200" dirty="0">
                <a:solidFill>
                  <a:schemeClr val="bg1"/>
                </a:solidFill>
              </a:rPr>
              <a:t> </a:t>
            </a:r>
            <a:r>
              <a:rPr lang="en-US" sz="2200" dirty="0" err="1">
                <a:solidFill>
                  <a:schemeClr val="bg1"/>
                </a:solidFill>
              </a:rPr>
              <a:t>zwischen</a:t>
            </a:r>
            <a:r>
              <a:rPr lang="en-US" sz="2200" dirty="0">
                <a:solidFill>
                  <a:schemeClr val="bg1"/>
                </a:solidFill>
              </a:rPr>
              <a:t> </a:t>
            </a:r>
            <a:r>
              <a:rPr lang="en-US" sz="2200" dirty="0" err="1">
                <a:solidFill>
                  <a:schemeClr val="bg1"/>
                </a:solidFill>
              </a:rPr>
              <a:t>studentischem</a:t>
            </a:r>
            <a:r>
              <a:rPr lang="en-US" sz="2200" dirty="0">
                <a:solidFill>
                  <a:schemeClr val="bg1"/>
                </a:solidFill>
              </a:rPr>
              <a:t> Engagement und </a:t>
            </a:r>
            <a:r>
              <a:rPr lang="en-US" sz="2200" dirty="0" err="1">
                <a:solidFill>
                  <a:schemeClr val="bg1"/>
                </a:solidFill>
              </a:rPr>
              <a:t>ihrer</a:t>
            </a:r>
            <a:r>
              <a:rPr lang="en-US" sz="2200" dirty="0">
                <a:solidFill>
                  <a:schemeClr val="bg1"/>
                </a:solidFill>
              </a:rPr>
              <a:t> </a:t>
            </a:r>
            <a:r>
              <a:rPr lang="en-US" sz="2200" dirty="0" err="1">
                <a:solidFill>
                  <a:schemeClr val="bg1"/>
                </a:solidFill>
              </a:rPr>
              <a:t>Lernbereitschaft</a:t>
            </a:r>
            <a:r>
              <a:rPr lang="en-US" sz="2200" dirty="0">
                <a:solidFill>
                  <a:schemeClr val="bg1"/>
                </a:solidFill>
              </a:rPr>
              <a:t> </a:t>
            </a:r>
            <a:r>
              <a:rPr lang="en-US" sz="2200" dirty="0" err="1">
                <a:solidFill>
                  <a:schemeClr val="bg1"/>
                </a:solidFill>
              </a:rPr>
              <a:t>im</a:t>
            </a:r>
            <a:r>
              <a:rPr lang="en-US" sz="2200" dirty="0">
                <a:solidFill>
                  <a:schemeClr val="bg1"/>
                </a:solidFill>
              </a:rPr>
              <a:t> </a:t>
            </a:r>
            <a:r>
              <a:rPr lang="en-US" sz="2200" dirty="0" err="1">
                <a:solidFill>
                  <a:schemeClr val="bg1"/>
                </a:solidFill>
              </a:rPr>
              <a:t>Studium</a:t>
            </a:r>
            <a:r>
              <a:rPr lang="en-US" sz="2200" dirty="0">
                <a:solidFill>
                  <a:schemeClr val="bg1"/>
                </a:solidFill>
              </a:rPr>
              <a:t> </a:t>
            </a:r>
            <a:r>
              <a:rPr lang="en-US" sz="2200" dirty="0" err="1">
                <a:solidFill>
                  <a:schemeClr val="bg1"/>
                </a:solidFill>
              </a:rPr>
              <a:t>ein</a:t>
            </a:r>
            <a:r>
              <a:rPr lang="en-US" sz="2200" dirty="0">
                <a:solidFill>
                  <a:schemeClr val="bg1"/>
                </a:solidFill>
              </a:rPr>
              <a:t> </a:t>
            </a:r>
            <a:r>
              <a:rPr lang="en-US" sz="2200" dirty="0" err="1">
                <a:solidFill>
                  <a:schemeClr val="bg1"/>
                </a:solidFill>
              </a:rPr>
              <a:t>Zusammenhang</a:t>
            </a:r>
            <a:r>
              <a:rPr lang="en-US" sz="2200" dirty="0">
                <a:solidFill>
                  <a:schemeClr val="bg1"/>
                </a:solidFill>
              </a:rPr>
              <a:t> </a:t>
            </a:r>
            <a:r>
              <a:rPr lang="en-US" sz="2200" dirty="0" err="1">
                <a:solidFill>
                  <a:schemeClr val="bg1"/>
                </a:solidFill>
              </a:rPr>
              <a:t>besteht</a:t>
            </a:r>
            <a:r>
              <a:rPr lang="en-US" sz="2200" dirty="0">
                <a:solidFill>
                  <a:schemeClr val="bg1"/>
                </a:solidFill>
              </a:rPr>
              <a:t>. </a:t>
            </a:r>
            <a:r>
              <a:rPr lang="en-US" sz="2200" dirty="0" err="1">
                <a:solidFill>
                  <a:schemeClr val="bg1"/>
                </a:solidFill>
              </a:rPr>
              <a:t>Studierende</a:t>
            </a:r>
            <a:r>
              <a:rPr lang="en-US" sz="2200" dirty="0">
                <a:solidFill>
                  <a:schemeClr val="bg1"/>
                </a:solidFill>
              </a:rPr>
              <a:t>, die </a:t>
            </a:r>
            <a:r>
              <a:rPr lang="en-US" sz="2200" dirty="0" err="1">
                <a:solidFill>
                  <a:schemeClr val="bg1"/>
                </a:solidFill>
              </a:rPr>
              <a:t>sich</a:t>
            </a:r>
            <a:r>
              <a:rPr lang="en-US" sz="2200" dirty="0">
                <a:solidFill>
                  <a:schemeClr val="bg1"/>
                </a:solidFill>
              </a:rPr>
              <a:t> </a:t>
            </a:r>
            <a:r>
              <a:rPr lang="en-US" sz="2200" dirty="0" err="1">
                <a:solidFill>
                  <a:schemeClr val="bg1"/>
                </a:solidFill>
              </a:rPr>
              <a:t>gesellschaftlich</a:t>
            </a:r>
            <a:r>
              <a:rPr lang="en-US" sz="2200" dirty="0">
                <a:solidFill>
                  <a:schemeClr val="bg1"/>
                </a:solidFill>
              </a:rPr>
              <a:t> </a:t>
            </a:r>
            <a:r>
              <a:rPr lang="en-US" sz="2200" dirty="0" err="1">
                <a:solidFill>
                  <a:schemeClr val="bg1"/>
                </a:solidFill>
              </a:rPr>
              <a:t>einbringen</a:t>
            </a:r>
            <a:r>
              <a:rPr lang="en-US" sz="2200" dirty="0">
                <a:solidFill>
                  <a:schemeClr val="bg1"/>
                </a:solidFill>
              </a:rPr>
              <a:t>, </a:t>
            </a:r>
            <a:r>
              <a:rPr lang="en-US" sz="2200" dirty="0" err="1">
                <a:solidFill>
                  <a:schemeClr val="bg1"/>
                </a:solidFill>
              </a:rPr>
              <a:t>studieren</a:t>
            </a:r>
            <a:r>
              <a:rPr lang="en-US" sz="2200" dirty="0">
                <a:solidFill>
                  <a:schemeClr val="bg1"/>
                </a:solidFill>
              </a:rPr>
              <a:t> </a:t>
            </a:r>
            <a:r>
              <a:rPr lang="en-US" sz="2200" dirty="0" err="1">
                <a:solidFill>
                  <a:schemeClr val="bg1"/>
                </a:solidFill>
              </a:rPr>
              <a:t>aktiv</a:t>
            </a:r>
            <a:r>
              <a:rPr lang="en-US" sz="2200" dirty="0">
                <a:solidFill>
                  <a:schemeClr val="bg1"/>
                </a:solidFill>
              </a:rPr>
              <a:t> und </a:t>
            </a:r>
            <a:r>
              <a:rPr lang="en-US" sz="2200" dirty="0" err="1">
                <a:solidFill>
                  <a:schemeClr val="bg1"/>
                </a:solidFill>
              </a:rPr>
              <a:t>engagiert</a:t>
            </a:r>
            <a:r>
              <a:rPr lang="en-US" sz="2200" dirty="0">
                <a:solidFill>
                  <a:schemeClr val="bg1"/>
                </a:solidFill>
              </a:rPr>
              <a:t> und </a:t>
            </a:r>
            <a:r>
              <a:rPr lang="en-US" sz="2200" dirty="0" err="1">
                <a:solidFill>
                  <a:schemeClr val="bg1"/>
                </a:solidFill>
              </a:rPr>
              <a:t>verknüpfen</a:t>
            </a:r>
            <a:r>
              <a:rPr lang="en-US" sz="2200" dirty="0">
                <a:solidFill>
                  <a:schemeClr val="bg1"/>
                </a:solidFill>
              </a:rPr>
              <a:t> </a:t>
            </a:r>
            <a:r>
              <a:rPr lang="en-US" sz="2200" dirty="0" err="1">
                <a:solidFill>
                  <a:schemeClr val="bg1"/>
                </a:solidFill>
              </a:rPr>
              <a:t>Theorie</a:t>
            </a:r>
            <a:r>
              <a:rPr lang="en-US" sz="2200" dirty="0">
                <a:solidFill>
                  <a:schemeClr val="bg1"/>
                </a:solidFill>
              </a:rPr>
              <a:t> </a:t>
            </a:r>
            <a:r>
              <a:rPr lang="en-US" sz="2200" dirty="0" err="1">
                <a:solidFill>
                  <a:schemeClr val="bg1"/>
                </a:solidFill>
              </a:rPr>
              <a:t>eher</a:t>
            </a:r>
            <a:r>
              <a:rPr lang="en-US" sz="2200" dirty="0">
                <a:solidFill>
                  <a:schemeClr val="bg1"/>
                </a:solidFill>
              </a:rPr>
              <a:t> </a:t>
            </a:r>
            <a:r>
              <a:rPr lang="en-US" sz="2200" dirty="0" err="1">
                <a:solidFill>
                  <a:schemeClr val="bg1"/>
                </a:solidFill>
              </a:rPr>
              <a:t>mit</a:t>
            </a:r>
            <a:r>
              <a:rPr lang="en-US" sz="2200" dirty="0">
                <a:solidFill>
                  <a:schemeClr val="bg1"/>
                </a:solidFill>
              </a:rPr>
              <a:t> (</a:t>
            </a:r>
            <a:r>
              <a:rPr lang="en-US" sz="2200" dirty="0" err="1">
                <a:solidFill>
                  <a:schemeClr val="bg1"/>
                </a:solidFill>
              </a:rPr>
              <a:t>berufs</a:t>
            </a:r>
            <a:r>
              <a:rPr lang="en-US" sz="2200" dirty="0">
                <a:solidFill>
                  <a:schemeClr val="bg1"/>
                </a:solidFill>
              </a:rPr>
              <a:t>)</a:t>
            </a:r>
            <a:r>
              <a:rPr lang="en-US" sz="2200" dirty="0" err="1">
                <a:solidFill>
                  <a:schemeClr val="bg1"/>
                </a:solidFill>
              </a:rPr>
              <a:t>praktischem</a:t>
            </a:r>
            <a:r>
              <a:rPr lang="en-US" sz="2200" dirty="0">
                <a:solidFill>
                  <a:schemeClr val="bg1"/>
                </a:solidFill>
              </a:rPr>
              <a:t> </a:t>
            </a:r>
            <a:r>
              <a:rPr lang="en-US" sz="2200" dirty="0" err="1">
                <a:solidFill>
                  <a:schemeClr val="bg1"/>
                </a:solidFill>
              </a:rPr>
              <a:t>Handeln</a:t>
            </a:r>
            <a:r>
              <a:rPr lang="en-US" sz="2200" dirty="0">
                <a:solidFill>
                  <a:schemeClr val="bg1"/>
                </a:solidFill>
              </a:rPr>
              <a:t>. </a:t>
            </a:r>
          </a:p>
          <a:p>
            <a:r>
              <a:rPr lang="en-US" sz="2200" dirty="0" err="1">
                <a:solidFill>
                  <a:schemeClr val="bg1"/>
                </a:solidFill>
              </a:rPr>
              <a:t>Studentisches</a:t>
            </a:r>
            <a:r>
              <a:rPr lang="en-US" sz="2200" dirty="0">
                <a:solidFill>
                  <a:schemeClr val="bg1"/>
                </a:solidFill>
              </a:rPr>
              <a:t> Engagement </a:t>
            </a:r>
            <a:r>
              <a:rPr lang="en-US" sz="2200" dirty="0" err="1">
                <a:solidFill>
                  <a:schemeClr val="bg1"/>
                </a:solidFill>
              </a:rPr>
              <a:t>kann</a:t>
            </a:r>
            <a:r>
              <a:rPr lang="en-US" sz="2200" dirty="0">
                <a:solidFill>
                  <a:schemeClr val="bg1"/>
                </a:solidFill>
              </a:rPr>
              <a:t> </a:t>
            </a:r>
            <a:r>
              <a:rPr lang="en-US" sz="2200" dirty="0" err="1">
                <a:solidFill>
                  <a:schemeClr val="bg1"/>
                </a:solidFill>
              </a:rPr>
              <a:t>im</a:t>
            </a:r>
            <a:r>
              <a:rPr lang="en-US" sz="2200" dirty="0">
                <a:solidFill>
                  <a:schemeClr val="bg1"/>
                </a:solidFill>
              </a:rPr>
              <a:t> </a:t>
            </a:r>
            <a:r>
              <a:rPr lang="en-US" sz="2200" dirty="0" err="1">
                <a:solidFill>
                  <a:schemeClr val="bg1"/>
                </a:solidFill>
              </a:rPr>
              <a:t>Rahmen</a:t>
            </a:r>
            <a:r>
              <a:rPr lang="en-US" sz="2200" dirty="0">
                <a:solidFill>
                  <a:schemeClr val="bg1"/>
                </a:solidFill>
              </a:rPr>
              <a:t> von </a:t>
            </a:r>
            <a:r>
              <a:rPr lang="en-US" sz="2200" dirty="0" err="1">
                <a:solidFill>
                  <a:schemeClr val="bg1"/>
                </a:solidFill>
              </a:rPr>
              <a:t>curricularen</a:t>
            </a:r>
            <a:r>
              <a:rPr lang="en-US" sz="2200" dirty="0">
                <a:solidFill>
                  <a:schemeClr val="bg1"/>
                </a:solidFill>
              </a:rPr>
              <a:t> </a:t>
            </a:r>
            <a:r>
              <a:rPr lang="en-US" sz="2200" dirty="0" err="1">
                <a:solidFill>
                  <a:schemeClr val="bg1"/>
                </a:solidFill>
              </a:rPr>
              <a:t>Lernangeboten</a:t>
            </a:r>
            <a:r>
              <a:rPr lang="en-US" sz="2200" dirty="0">
                <a:solidFill>
                  <a:schemeClr val="bg1"/>
                </a:solidFill>
              </a:rPr>
              <a:t> (z. B. Service-Learning) und </a:t>
            </a:r>
            <a:r>
              <a:rPr lang="en-US" sz="2200" dirty="0" err="1">
                <a:solidFill>
                  <a:schemeClr val="bg1"/>
                </a:solidFill>
              </a:rPr>
              <a:t>außercurricularen</a:t>
            </a:r>
            <a:r>
              <a:rPr lang="en-US" sz="2200" dirty="0">
                <a:solidFill>
                  <a:schemeClr val="bg1"/>
                </a:solidFill>
              </a:rPr>
              <a:t> </a:t>
            </a:r>
            <a:r>
              <a:rPr lang="en-US" sz="2200" dirty="0" err="1">
                <a:solidFill>
                  <a:schemeClr val="bg1"/>
                </a:solidFill>
              </a:rPr>
              <a:t>Aktivitäten</a:t>
            </a:r>
            <a:r>
              <a:rPr lang="en-US" sz="2200" dirty="0">
                <a:solidFill>
                  <a:schemeClr val="bg1"/>
                </a:solidFill>
              </a:rPr>
              <a:t> (</a:t>
            </a:r>
            <a:r>
              <a:rPr lang="en-US" sz="2200" dirty="0" err="1">
                <a:solidFill>
                  <a:schemeClr val="bg1"/>
                </a:solidFill>
              </a:rPr>
              <a:t>wie</a:t>
            </a:r>
            <a:r>
              <a:rPr lang="en-US" sz="2200" dirty="0">
                <a:solidFill>
                  <a:schemeClr val="bg1"/>
                </a:solidFill>
              </a:rPr>
              <a:t> die </a:t>
            </a:r>
            <a:r>
              <a:rPr lang="en-US" sz="2200" dirty="0" err="1">
                <a:solidFill>
                  <a:schemeClr val="bg1"/>
                </a:solidFill>
              </a:rPr>
              <a:t>Tätigkeit</a:t>
            </a:r>
            <a:r>
              <a:rPr lang="en-US" sz="2200" dirty="0">
                <a:solidFill>
                  <a:schemeClr val="bg1"/>
                </a:solidFill>
              </a:rPr>
              <a:t> </a:t>
            </a:r>
            <a:r>
              <a:rPr lang="en-US" sz="2200" dirty="0" err="1">
                <a:solidFill>
                  <a:schemeClr val="bg1"/>
                </a:solidFill>
              </a:rPr>
              <a:t>als</a:t>
            </a:r>
            <a:r>
              <a:rPr lang="en-US" sz="2200" dirty="0">
                <a:solidFill>
                  <a:schemeClr val="bg1"/>
                </a:solidFill>
              </a:rPr>
              <a:t> Mentor*in </a:t>
            </a:r>
            <a:r>
              <a:rPr lang="en-US" sz="2200" dirty="0" err="1">
                <a:solidFill>
                  <a:schemeClr val="bg1"/>
                </a:solidFill>
              </a:rPr>
              <a:t>oder</a:t>
            </a:r>
            <a:r>
              <a:rPr lang="en-US" sz="2200" dirty="0">
                <a:solidFill>
                  <a:schemeClr val="bg1"/>
                </a:solidFill>
              </a:rPr>
              <a:t> </a:t>
            </a:r>
            <a:r>
              <a:rPr lang="en-US" sz="2200" dirty="0" err="1">
                <a:solidFill>
                  <a:schemeClr val="bg1"/>
                </a:solidFill>
              </a:rPr>
              <a:t>Studienvertreter</a:t>
            </a:r>
            <a:r>
              <a:rPr lang="en-US" sz="2200" dirty="0">
                <a:solidFill>
                  <a:schemeClr val="bg1"/>
                </a:solidFill>
              </a:rPr>
              <a:t>*in) </a:t>
            </a:r>
            <a:r>
              <a:rPr lang="en-US" sz="2200" dirty="0" err="1">
                <a:solidFill>
                  <a:schemeClr val="bg1"/>
                </a:solidFill>
              </a:rPr>
              <a:t>stattfinden</a:t>
            </a:r>
            <a:r>
              <a:rPr lang="en-US" sz="2200" dirty="0">
                <a:solidFill>
                  <a:schemeClr val="bg1"/>
                </a:solidFill>
              </a:rPr>
              <a:t>.</a:t>
            </a:r>
          </a:p>
        </p:txBody>
      </p:sp>
      <p:pic>
        <p:nvPicPr>
          <p:cNvPr id="6" name="Picture Placeholder 5">
            <a:extLst>
              <a:ext uri="{FF2B5EF4-FFF2-40B4-BE49-F238E27FC236}">
                <a16:creationId xmlns:a16="http://schemas.microsoft.com/office/drawing/2014/main" id="{B65D8223-DA5A-4DFB-A91A-56B59CA5E604}"/>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028125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C1AA7E6B-F0E2-964F-B753-2C028613E7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flipH="1" flipV="1">
            <a:off x="8534725" y="5106391"/>
            <a:ext cx="3657275" cy="1765372"/>
          </a:xfrm>
          <a:prstGeom prst="rect">
            <a:avLst/>
          </a:prstGeom>
        </p:spPr>
      </p:pic>
      <p:sp>
        <p:nvSpPr>
          <p:cNvPr id="14" name="Text Placeholder 1">
            <a:extLst>
              <a:ext uri="{FF2B5EF4-FFF2-40B4-BE49-F238E27FC236}">
                <a16:creationId xmlns:a16="http://schemas.microsoft.com/office/drawing/2014/main" id="{B937F055-872D-4C58-AFAA-C7B73D6F672C}"/>
              </a:ext>
            </a:extLst>
          </p:cNvPr>
          <p:cNvSpPr>
            <a:spLocks noGrp="1"/>
          </p:cNvSpPr>
          <p:nvPr>
            <p:ph type="body" sz="quarter" idx="16"/>
          </p:nvPr>
        </p:nvSpPr>
        <p:spPr>
          <a:xfrm>
            <a:off x="1667551" y="228600"/>
            <a:ext cx="4716425" cy="890866"/>
          </a:xfrm>
        </p:spPr>
        <p:txBody>
          <a:bodyPr>
            <a:normAutofit/>
          </a:bodyPr>
          <a:lstStyle/>
          <a:p>
            <a:pPr algn="ctr"/>
            <a:r>
              <a:rPr lang="en-US" sz="2800" b="1" dirty="0" err="1"/>
              <a:t>Praxispartner</a:t>
            </a:r>
            <a:r>
              <a:rPr lang="en-US" sz="2800" b="1" dirty="0"/>
              <a:t>*</a:t>
            </a:r>
            <a:r>
              <a:rPr lang="en-US" sz="2800" b="1" dirty="0" err="1"/>
              <a:t>innen</a:t>
            </a:r>
            <a:r>
              <a:rPr lang="en-US" sz="2800" b="1" dirty="0"/>
              <a:t> und </a:t>
            </a:r>
            <a:r>
              <a:rPr lang="en-US" sz="2800" b="1" dirty="0" err="1"/>
              <a:t>Studierende</a:t>
            </a:r>
            <a:endParaRPr lang="en-US" sz="2800" b="1" dirty="0"/>
          </a:p>
          <a:p>
            <a:endParaRPr lang="en-IE" dirty="0"/>
          </a:p>
        </p:txBody>
      </p:sp>
      <p:sp>
        <p:nvSpPr>
          <p:cNvPr id="17" name="TextBox 16">
            <a:extLst>
              <a:ext uri="{FF2B5EF4-FFF2-40B4-BE49-F238E27FC236}">
                <a16:creationId xmlns:a16="http://schemas.microsoft.com/office/drawing/2014/main" id="{3AB254BD-E79E-427F-A536-821A60E6CEB3}"/>
              </a:ext>
            </a:extLst>
          </p:cNvPr>
          <p:cNvSpPr txBox="1"/>
          <p:nvPr/>
        </p:nvSpPr>
        <p:spPr>
          <a:xfrm>
            <a:off x="1545770" y="1239453"/>
            <a:ext cx="5306291" cy="5632311"/>
          </a:xfrm>
          <a:prstGeom prst="rect">
            <a:avLst/>
          </a:prstGeom>
          <a:noFill/>
        </p:spPr>
        <p:txBody>
          <a:bodyPr wrap="square" rtlCol="0">
            <a:spAutoFit/>
          </a:bodyPr>
          <a:lstStyle/>
          <a:p>
            <a:r>
              <a:rPr lang="en-IE" sz="2400" dirty="0">
                <a:solidFill>
                  <a:schemeClr val="bg1"/>
                </a:solidFill>
              </a:rPr>
              <a:t>In den </a:t>
            </a:r>
            <a:r>
              <a:rPr lang="en-IE" sz="2400" dirty="0" err="1">
                <a:solidFill>
                  <a:schemeClr val="bg1"/>
                </a:solidFill>
              </a:rPr>
              <a:t>Fallstudien</a:t>
            </a:r>
            <a:r>
              <a:rPr lang="en-IE" sz="2400" dirty="0">
                <a:solidFill>
                  <a:schemeClr val="bg1"/>
                </a:solidFill>
              </a:rPr>
              <a:t>, die </a:t>
            </a:r>
            <a:r>
              <a:rPr lang="en-IE" sz="2400" dirty="0" err="1">
                <a:solidFill>
                  <a:schemeClr val="bg1"/>
                </a:solidFill>
              </a:rPr>
              <a:t>im</a:t>
            </a:r>
            <a:r>
              <a:rPr lang="en-IE" sz="2400" dirty="0">
                <a:solidFill>
                  <a:schemeClr val="bg1"/>
                </a:solidFill>
              </a:rPr>
              <a:t> </a:t>
            </a:r>
            <a:r>
              <a:rPr lang="en-IE" sz="2400" dirty="0" err="1">
                <a:solidFill>
                  <a:schemeClr val="bg1"/>
                </a:solidFill>
              </a:rPr>
              <a:t>Rahmen</a:t>
            </a:r>
            <a:r>
              <a:rPr lang="en-IE" sz="2400" dirty="0">
                <a:solidFill>
                  <a:schemeClr val="bg1"/>
                </a:solidFill>
              </a:rPr>
              <a:t> des </a:t>
            </a:r>
            <a:r>
              <a:rPr lang="en-IE" sz="2400" dirty="0" err="1">
                <a:solidFill>
                  <a:schemeClr val="bg1"/>
                </a:solidFill>
              </a:rPr>
              <a:t>Projektes</a:t>
            </a:r>
            <a:r>
              <a:rPr lang="en-IE" sz="2400" dirty="0">
                <a:solidFill>
                  <a:schemeClr val="bg1"/>
                </a:solidFill>
              </a:rPr>
              <a:t> </a:t>
            </a:r>
            <a:r>
              <a:rPr lang="en-IE" sz="2400" i="1" dirty="0">
                <a:solidFill>
                  <a:schemeClr val="bg1"/>
                </a:solidFill>
              </a:rPr>
              <a:t>Students as Digital Civic Engagers</a:t>
            </a:r>
            <a:r>
              <a:rPr lang="en-IE" sz="2400" dirty="0">
                <a:solidFill>
                  <a:schemeClr val="bg1"/>
                </a:solidFill>
              </a:rPr>
              <a:t> </a:t>
            </a:r>
            <a:r>
              <a:rPr lang="en-IE" sz="2400" dirty="0" err="1">
                <a:solidFill>
                  <a:schemeClr val="bg1"/>
                </a:solidFill>
              </a:rPr>
              <a:t>durchgeführt</a:t>
            </a:r>
            <a:r>
              <a:rPr lang="en-IE" sz="2400" dirty="0">
                <a:solidFill>
                  <a:schemeClr val="bg1"/>
                </a:solidFill>
              </a:rPr>
              <a:t> </a:t>
            </a:r>
            <a:r>
              <a:rPr lang="en-IE" sz="2400" dirty="0" err="1">
                <a:solidFill>
                  <a:schemeClr val="bg1"/>
                </a:solidFill>
              </a:rPr>
              <a:t>wurden</a:t>
            </a:r>
            <a:r>
              <a:rPr lang="en-IE" sz="2400" dirty="0">
                <a:solidFill>
                  <a:schemeClr val="bg1"/>
                </a:solidFill>
              </a:rPr>
              <a:t>, </a:t>
            </a:r>
            <a:r>
              <a:rPr lang="en-IE" sz="2400" dirty="0" err="1">
                <a:solidFill>
                  <a:schemeClr val="bg1"/>
                </a:solidFill>
              </a:rPr>
              <a:t>konnte</a:t>
            </a:r>
            <a:r>
              <a:rPr lang="en-IE" sz="2400" dirty="0">
                <a:solidFill>
                  <a:schemeClr val="bg1"/>
                </a:solidFill>
              </a:rPr>
              <a:t> von </a:t>
            </a:r>
            <a:r>
              <a:rPr lang="en-IE" sz="2400" dirty="0" err="1">
                <a:solidFill>
                  <a:schemeClr val="bg1"/>
                </a:solidFill>
              </a:rPr>
              <a:t>vielerlei</a:t>
            </a:r>
            <a:r>
              <a:rPr lang="en-IE" sz="2400" dirty="0">
                <a:solidFill>
                  <a:schemeClr val="bg1"/>
                </a:solidFill>
              </a:rPr>
              <a:t> </a:t>
            </a:r>
            <a:r>
              <a:rPr lang="en-IE" sz="2400" dirty="0" err="1">
                <a:solidFill>
                  <a:schemeClr val="bg1"/>
                </a:solidFill>
              </a:rPr>
              <a:t>positiven</a:t>
            </a:r>
            <a:r>
              <a:rPr lang="en-IE" sz="2400" dirty="0">
                <a:solidFill>
                  <a:schemeClr val="bg1"/>
                </a:solidFill>
              </a:rPr>
              <a:t> </a:t>
            </a:r>
            <a:r>
              <a:rPr lang="en-IE" sz="2400" dirty="0" err="1">
                <a:solidFill>
                  <a:schemeClr val="bg1"/>
                </a:solidFill>
              </a:rPr>
              <a:t>Ergebnissen</a:t>
            </a:r>
            <a:r>
              <a:rPr lang="en-IE" sz="2400" dirty="0">
                <a:solidFill>
                  <a:schemeClr val="bg1"/>
                </a:solidFill>
              </a:rPr>
              <a:t> </a:t>
            </a:r>
            <a:r>
              <a:rPr lang="en-IE" sz="2400" dirty="0" err="1">
                <a:solidFill>
                  <a:schemeClr val="bg1"/>
                </a:solidFill>
              </a:rPr>
              <a:t>nicht</a:t>
            </a:r>
            <a:r>
              <a:rPr lang="en-IE" sz="2400" dirty="0">
                <a:solidFill>
                  <a:schemeClr val="bg1"/>
                </a:solidFill>
              </a:rPr>
              <a:t> </a:t>
            </a:r>
            <a:r>
              <a:rPr lang="en-IE" sz="2400" dirty="0" err="1">
                <a:solidFill>
                  <a:schemeClr val="bg1"/>
                </a:solidFill>
              </a:rPr>
              <a:t>nur</a:t>
            </a:r>
            <a:r>
              <a:rPr lang="en-IE" sz="2400" dirty="0">
                <a:solidFill>
                  <a:schemeClr val="bg1"/>
                </a:solidFill>
              </a:rPr>
              <a:t> für die </a:t>
            </a:r>
            <a:r>
              <a:rPr lang="en-IE" sz="2400" dirty="0" err="1">
                <a:solidFill>
                  <a:schemeClr val="bg1"/>
                </a:solidFill>
              </a:rPr>
              <a:t>Studierenden</a:t>
            </a:r>
            <a:r>
              <a:rPr lang="en-IE" sz="2400" dirty="0">
                <a:solidFill>
                  <a:schemeClr val="bg1"/>
                </a:solidFill>
              </a:rPr>
              <a:t>, </a:t>
            </a:r>
            <a:r>
              <a:rPr lang="en-IE" sz="2400" dirty="0" err="1">
                <a:solidFill>
                  <a:schemeClr val="bg1"/>
                </a:solidFill>
              </a:rPr>
              <a:t>sondern</a:t>
            </a:r>
            <a:r>
              <a:rPr lang="en-IE" sz="2400" dirty="0">
                <a:solidFill>
                  <a:schemeClr val="bg1"/>
                </a:solidFill>
              </a:rPr>
              <a:t> </a:t>
            </a:r>
            <a:r>
              <a:rPr lang="en-IE" sz="2400" dirty="0" err="1">
                <a:solidFill>
                  <a:schemeClr val="bg1"/>
                </a:solidFill>
              </a:rPr>
              <a:t>auch</a:t>
            </a:r>
            <a:r>
              <a:rPr lang="en-IE" sz="2400" dirty="0">
                <a:solidFill>
                  <a:schemeClr val="bg1"/>
                </a:solidFill>
              </a:rPr>
              <a:t> für die </a:t>
            </a:r>
            <a:r>
              <a:rPr lang="en-IE" sz="2400" dirty="0" err="1">
                <a:solidFill>
                  <a:schemeClr val="bg1"/>
                </a:solidFill>
              </a:rPr>
              <a:t>Praxispartner</a:t>
            </a:r>
            <a:r>
              <a:rPr lang="en-IE" sz="2400" dirty="0">
                <a:solidFill>
                  <a:schemeClr val="bg1"/>
                </a:solidFill>
              </a:rPr>
              <a:t>*</a:t>
            </a:r>
            <a:r>
              <a:rPr lang="en-IE" sz="2400" dirty="0" err="1">
                <a:solidFill>
                  <a:schemeClr val="bg1"/>
                </a:solidFill>
              </a:rPr>
              <a:t>innen</a:t>
            </a:r>
            <a:r>
              <a:rPr lang="en-IE" sz="2400" dirty="0">
                <a:solidFill>
                  <a:schemeClr val="bg1"/>
                </a:solidFill>
              </a:rPr>
              <a:t> </a:t>
            </a:r>
            <a:r>
              <a:rPr lang="en-IE" sz="2400" dirty="0" err="1">
                <a:solidFill>
                  <a:schemeClr val="bg1"/>
                </a:solidFill>
              </a:rPr>
              <a:t>berichtet</a:t>
            </a:r>
            <a:r>
              <a:rPr lang="en-IE" sz="2400" dirty="0">
                <a:solidFill>
                  <a:schemeClr val="bg1"/>
                </a:solidFill>
              </a:rPr>
              <a:t> </a:t>
            </a:r>
            <a:r>
              <a:rPr lang="en-IE" sz="2400" dirty="0" err="1">
                <a:solidFill>
                  <a:schemeClr val="bg1"/>
                </a:solidFill>
              </a:rPr>
              <a:t>werden</a:t>
            </a:r>
            <a:r>
              <a:rPr lang="en-IE" sz="2400" dirty="0">
                <a:solidFill>
                  <a:schemeClr val="bg1"/>
                </a:solidFill>
              </a:rPr>
              <a:t>.</a:t>
            </a:r>
          </a:p>
          <a:p>
            <a:r>
              <a:rPr lang="en-IE" sz="2400" dirty="0">
                <a:solidFill>
                  <a:schemeClr val="bg1"/>
                </a:solidFill>
              </a:rPr>
              <a:t>Die in </a:t>
            </a:r>
            <a:r>
              <a:rPr lang="en-IE" sz="2400" dirty="0" err="1">
                <a:solidFill>
                  <a:schemeClr val="bg1"/>
                </a:solidFill>
              </a:rPr>
              <a:t>Fallstudien</a:t>
            </a:r>
            <a:r>
              <a:rPr lang="en-IE" sz="2400" dirty="0">
                <a:solidFill>
                  <a:schemeClr val="bg1"/>
                </a:solidFill>
              </a:rPr>
              <a:t> </a:t>
            </a:r>
            <a:r>
              <a:rPr lang="en-IE" sz="2400" dirty="0" err="1">
                <a:solidFill>
                  <a:schemeClr val="bg1"/>
                </a:solidFill>
              </a:rPr>
              <a:t>vorgestellten</a:t>
            </a:r>
            <a:r>
              <a:rPr lang="en-IE" sz="2400" dirty="0">
                <a:solidFill>
                  <a:schemeClr val="bg1"/>
                </a:solidFill>
              </a:rPr>
              <a:t> </a:t>
            </a:r>
            <a:r>
              <a:rPr lang="en-IE" sz="2400" dirty="0" err="1">
                <a:solidFill>
                  <a:schemeClr val="bg1"/>
                </a:solidFill>
              </a:rPr>
              <a:t>Aktivitäten</a:t>
            </a:r>
            <a:r>
              <a:rPr lang="en-IE" sz="2400" dirty="0">
                <a:solidFill>
                  <a:schemeClr val="bg1"/>
                </a:solidFill>
              </a:rPr>
              <a:t> des </a:t>
            </a:r>
            <a:r>
              <a:rPr lang="en-IE" sz="2400" dirty="0" err="1">
                <a:solidFill>
                  <a:schemeClr val="bg1"/>
                </a:solidFill>
              </a:rPr>
              <a:t>digitalen</a:t>
            </a:r>
            <a:r>
              <a:rPr lang="en-IE" sz="2400" dirty="0">
                <a:solidFill>
                  <a:schemeClr val="bg1"/>
                </a:solidFill>
              </a:rPr>
              <a:t> </a:t>
            </a:r>
            <a:r>
              <a:rPr lang="en-IE" sz="2400" dirty="0" err="1">
                <a:solidFill>
                  <a:schemeClr val="bg1"/>
                </a:solidFill>
              </a:rPr>
              <a:t>studentischen</a:t>
            </a:r>
            <a:r>
              <a:rPr lang="en-IE" sz="2400" dirty="0">
                <a:solidFill>
                  <a:schemeClr val="bg1"/>
                </a:solidFill>
              </a:rPr>
              <a:t> Engagements </a:t>
            </a:r>
            <a:r>
              <a:rPr lang="en-IE" sz="2400" dirty="0" err="1">
                <a:solidFill>
                  <a:schemeClr val="bg1"/>
                </a:solidFill>
              </a:rPr>
              <a:t>beziehen</a:t>
            </a:r>
            <a:r>
              <a:rPr lang="en-IE" sz="2400" dirty="0">
                <a:solidFill>
                  <a:schemeClr val="bg1"/>
                </a:solidFill>
              </a:rPr>
              <a:t> </a:t>
            </a:r>
            <a:r>
              <a:rPr lang="en-IE" sz="2400" dirty="0" err="1">
                <a:solidFill>
                  <a:schemeClr val="bg1"/>
                </a:solidFill>
              </a:rPr>
              <a:t>sich</a:t>
            </a:r>
            <a:r>
              <a:rPr lang="en-IE" sz="2400" dirty="0">
                <a:solidFill>
                  <a:schemeClr val="bg1"/>
                </a:solidFill>
              </a:rPr>
              <a:t> auf die </a:t>
            </a:r>
            <a:r>
              <a:rPr lang="en-IE" sz="2400" dirty="0" err="1">
                <a:solidFill>
                  <a:schemeClr val="bg1"/>
                </a:solidFill>
              </a:rPr>
              <a:t>Unterstützung</a:t>
            </a:r>
            <a:r>
              <a:rPr lang="en-IE" sz="2400" dirty="0">
                <a:solidFill>
                  <a:schemeClr val="bg1"/>
                </a:solidFill>
              </a:rPr>
              <a:t> </a:t>
            </a:r>
            <a:r>
              <a:rPr lang="en-IE" sz="2400" dirty="0" err="1">
                <a:solidFill>
                  <a:schemeClr val="bg1"/>
                </a:solidFill>
              </a:rPr>
              <a:t>kleiner</a:t>
            </a:r>
            <a:r>
              <a:rPr lang="en-IE" sz="2400" dirty="0">
                <a:solidFill>
                  <a:schemeClr val="bg1"/>
                </a:solidFill>
              </a:rPr>
              <a:t> </a:t>
            </a:r>
            <a:r>
              <a:rPr lang="en-IE" sz="2400" dirty="0" err="1">
                <a:solidFill>
                  <a:schemeClr val="bg1"/>
                </a:solidFill>
              </a:rPr>
              <a:t>Unternehmen</a:t>
            </a:r>
            <a:r>
              <a:rPr lang="en-IE" sz="2400" dirty="0">
                <a:solidFill>
                  <a:schemeClr val="bg1"/>
                </a:solidFill>
              </a:rPr>
              <a:t> bis </a:t>
            </a:r>
            <a:r>
              <a:rPr lang="en-IE" sz="2400" dirty="0" err="1">
                <a:solidFill>
                  <a:schemeClr val="bg1"/>
                </a:solidFill>
              </a:rPr>
              <a:t>hin</a:t>
            </a:r>
            <a:r>
              <a:rPr lang="en-IE" sz="2400" dirty="0">
                <a:solidFill>
                  <a:schemeClr val="bg1"/>
                </a:solidFill>
              </a:rPr>
              <a:t> </a:t>
            </a:r>
            <a:r>
              <a:rPr lang="en-IE" sz="2400" dirty="0" err="1">
                <a:solidFill>
                  <a:schemeClr val="bg1"/>
                </a:solidFill>
              </a:rPr>
              <a:t>zur</a:t>
            </a:r>
            <a:r>
              <a:rPr lang="en-IE" sz="2400" dirty="0">
                <a:solidFill>
                  <a:schemeClr val="bg1"/>
                </a:solidFill>
              </a:rPr>
              <a:t> </a:t>
            </a:r>
            <a:r>
              <a:rPr lang="en-IE" sz="2400" dirty="0" err="1">
                <a:solidFill>
                  <a:schemeClr val="bg1"/>
                </a:solidFill>
              </a:rPr>
              <a:t>Bereitstellung</a:t>
            </a:r>
            <a:r>
              <a:rPr lang="en-IE" sz="2400" dirty="0">
                <a:solidFill>
                  <a:schemeClr val="bg1"/>
                </a:solidFill>
              </a:rPr>
              <a:t> von </a:t>
            </a:r>
            <a:r>
              <a:rPr lang="en-IE" sz="2400" dirty="0" err="1">
                <a:solidFill>
                  <a:schemeClr val="bg1"/>
                </a:solidFill>
              </a:rPr>
              <a:t>Dienstleistungen</a:t>
            </a:r>
            <a:r>
              <a:rPr lang="en-IE" sz="2400" dirty="0">
                <a:solidFill>
                  <a:schemeClr val="bg1"/>
                </a:solidFill>
              </a:rPr>
              <a:t> für </a:t>
            </a:r>
            <a:r>
              <a:rPr lang="en-IE" sz="2400" dirty="0" err="1">
                <a:solidFill>
                  <a:schemeClr val="bg1"/>
                </a:solidFill>
              </a:rPr>
              <a:t>bedürftige</a:t>
            </a:r>
            <a:r>
              <a:rPr lang="en-IE" sz="2400" dirty="0">
                <a:solidFill>
                  <a:schemeClr val="bg1"/>
                </a:solidFill>
              </a:rPr>
              <a:t> und </a:t>
            </a:r>
            <a:r>
              <a:rPr lang="en-IE" sz="2400" dirty="0" err="1">
                <a:solidFill>
                  <a:schemeClr val="bg1"/>
                </a:solidFill>
              </a:rPr>
              <a:t>sozial</a:t>
            </a:r>
            <a:r>
              <a:rPr lang="en-IE" sz="2400" dirty="0">
                <a:solidFill>
                  <a:schemeClr val="bg1"/>
                </a:solidFill>
              </a:rPr>
              <a:t> </a:t>
            </a:r>
            <a:r>
              <a:rPr lang="en-IE" sz="2400" dirty="0" err="1">
                <a:solidFill>
                  <a:schemeClr val="bg1"/>
                </a:solidFill>
              </a:rPr>
              <a:t>benachteiligte</a:t>
            </a:r>
            <a:r>
              <a:rPr lang="en-IE" sz="2400" dirty="0">
                <a:solidFill>
                  <a:schemeClr val="bg1"/>
                </a:solidFill>
              </a:rPr>
              <a:t> </a:t>
            </a:r>
            <a:r>
              <a:rPr lang="en-IE" sz="2400" dirty="0" err="1">
                <a:solidFill>
                  <a:schemeClr val="bg1"/>
                </a:solidFill>
              </a:rPr>
              <a:t>Personen</a:t>
            </a:r>
            <a:r>
              <a:rPr lang="en-IE" sz="2400" dirty="0">
                <a:solidFill>
                  <a:schemeClr val="bg1"/>
                </a:solidFill>
              </a:rPr>
              <a:t> und </a:t>
            </a:r>
            <a:r>
              <a:rPr lang="en-IE" sz="2400" dirty="0" err="1">
                <a:solidFill>
                  <a:schemeClr val="bg1"/>
                </a:solidFill>
              </a:rPr>
              <a:t>Personengruppen</a:t>
            </a:r>
            <a:r>
              <a:rPr lang="en-IE" sz="2400" dirty="0">
                <a:solidFill>
                  <a:schemeClr val="bg1"/>
                </a:solidFill>
              </a:rPr>
              <a:t>.</a:t>
            </a:r>
          </a:p>
        </p:txBody>
      </p:sp>
      <p:pic>
        <p:nvPicPr>
          <p:cNvPr id="20" name="Picture Placeholder 19">
            <a:extLst>
              <a:ext uri="{FF2B5EF4-FFF2-40B4-BE49-F238E27FC236}">
                <a16:creationId xmlns:a16="http://schemas.microsoft.com/office/drawing/2014/main" id="{004C8147-8D79-46FB-888C-5FA7E1800CCA}"/>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6852062" y="228600"/>
            <a:ext cx="5105121" cy="6362700"/>
          </a:xfrm>
        </p:spPr>
      </p:pic>
    </p:spTree>
    <p:extLst>
      <p:ext uri="{BB962C8B-B14F-4D97-AF65-F5344CB8AC3E}">
        <p14:creationId xmlns:p14="http://schemas.microsoft.com/office/powerpoint/2010/main" val="3106894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353AA740-D50F-413B-8DE4-8C14E7B01437}"/>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
        <p:nvSpPr>
          <p:cNvPr id="5" name="Text Placeholder 4">
            <a:extLst>
              <a:ext uri="{FF2B5EF4-FFF2-40B4-BE49-F238E27FC236}">
                <a16:creationId xmlns:a16="http://schemas.microsoft.com/office/drawing/2014/main" id="{159318B8-276B-0D40-B2D9-396310C39D92}"/>
              </a:ext>
            </a:extLst>
          </p:cNvPr>
          <p:cNvSpPr>
            <a:spLocks noGrp="1"/>
          </p:cNvSpPr>
          <p:nvPr>
            <p:ph type="body" sz="quarter" idx="18"/>
          </p:nvPr>
        </p:nvSpPr>
        <p:spPr>
          <a:xfrm>
            <a:off x="1802710" y="1605076"/>
            <a:ext cx="4881119" cy="5163472"/>
          </a:xfrm>
        </p:spPr>
        <p:txBody>
          <a:bodyPr>
            <a:normAutofit fontScale="85000" lnSpcReduction="20000"/>
          </a:bodyPr>
          <a:lstStyle/>
          <a:p>
            <a:pPr marL="0"/>
            <a:r>
              <a:rPr lang="de-AT" b="1" dirty="0"/>
              <a:t>Bürgerschaftliches Engagement </a:t>
            </a:r>
            <a:r>
              <a:rPr lang="de-AT" dirty="0"/>
              <a:t>stellt eine Form der aktiven Beteiligung dar, bei der Bürger*innen an politischen oder gesellschaftlich relevanten Aktivitäten teilnehmen und sich aktiv einbringen, z. B. durch das Abgeben der Stimme bei Wahlen, der Teilnahme an regionalen Treffen von Gemeindemitglieder*innen, der Teilnahme an Protesten oder dem Verfassen von Beiträgen oder Blogs, die über soziale oder ökologische Problemlagen berichten. Bürgerschaftliches Engagement kann offline oder online stattfinden.</a:t>
            </a:r>
          </a:p>
          <a:p>
            <a:pPr marL="0"/>
            <a:r>
              <a:rPr lang="de-AT" b="1" dirty="0"/>
              <a:t>Digitales bürgerschaftliches Engagement </a:t>
            </a:r>
            <a:r>
              <a:rPr lang="de-AT" dirty="0"/>
              <a:t>bezieht sich auf bürgerschaftliche Aktivitäten unter der Anwendung von digitalen Tools. Es umfasst konventionelle Formen (wie das Lesen und Teilen von Nachrichten, das Schreiben von E-Mails an gewählte politische Vertreter*innen) und innovative Formen (wie die Beteiligung an gemeinnützigen sozialen Aktionen im Internet, die Erstellung von Crowdfunding Websites).</a:t>
            </a:r>
          </a:p>
        </p:txBody>
      </p:sp>
      <p:sp>
        <p:nvSpPr>
          <p:cNvPr id="2" name="Text Placeholder 1">
            <a:extLst>
              <a:ext uri="{FF2B5EF4-FFF2-40B4-BE49-F238E27FC236}">
                <a16:creationId xmlns:a16="http://schemas.microsoft.com/office/drawing/2014/main" id="{F60C52F1-004E-654E-A239-1AAC60A7C0CE}"/>
              </a:ext>
            </a:extLst>
          </p:cNvPr>
          <p:cNvSpPr>
            <a:spLocks noGrp="1"/>
          </p:cNvSpPr>
          <p:nvPr>
            <p:ph type="body" sz="quarter" idx="16"/>
          </p:nvPr>
        </p:nvSpPr>
        <p:spPr>
          <a:xfrm>
            <a:off x="1718561" y="595510"/>
            <a:ext cx="4965268" cy="582221"/>
          </a:xfrm>
        </p:spPr>
        <p:txBody>
          <a:bodyPr>
            <a:normAutofit fontScale="25000" lnSpcReduction="20000"/>
          </a:bodyPr>
          <a:lstStyle/>
          <a:p>
            <a:r>
              <a:rPr lang="en-US" sz="11200" b="1" dirty="0"/>
              <a:t>Was </a:t>
            </a:r>
            <a:r>
              <a:rPr lang="en-US" sz="11200" b="1" dirty="0" err="1"/>
              <a:t>ist</a:t>
            </a:r>
            <a:r>
              <a:rPr lang="en-US" sz="11200" b="1" dirty="0"/>
              <a:t> </a:t>
            </a:r>
            <a:r>
              <a:rPr lang="en-US" sz="11200" b="1" dirty="0" err="1"/>
              <a:t>digitales</a:t>
            </a:r>
            <a:r>
              <a:rPr lang="en-US" sz="11200" b="1" dirty="0"/>
              <a:t> </a:t>
            </a:r>
            <a:r>
              <a:rPr lang="en-US" sz="11200" b="1" dirty="0" err="1"/>
              <a:t>studentisches</a:t>
            </a:r>
            <a:r>
              <a:rPr lang="en-US" sz="11200" b="1" dirty="0"/>
              <a:t> Engagement?</a:t>
            </a:r>
          </a:p>
          <a:p>
            <a:endParaRPr lang="en-US" dirty="0"/>
          </a:p>
        </p:txBody>
      </p:sp>
    </p:spTree>
    <p:extLst>
      <p:ext uri="{BB962C8B-B14F-4D97-AF65-F5344CB8AC3E}">
        <p14:creationId xmlns:p14="http://schemas.microsoft.com/office/powerpoint/2010/main" val="395514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9307837-B207-4C12-A1F2-6EBF6E779670}"/>
              </a:ext>
            </a:extLst>
          </p:cNvPr>
          <p:cNvSpPr>
            <a:spLocks noGrp="1"/>
          </p:cNvSpPr>
          <p:nvPr>
            <p:ph type="body" sz="quarter" idx="18"/>
          </p:nvPr>
        </p:nvSpPr>
        <p:spPr>
          <a:xfrm>
            <a:off x="1718561" y="1506541"/>
            <a:ext cx="4621841" cy="5084759"/>
          </a:xfrm>
        </p:spPr>
        <p:txBody>
          <a:bodyPr>
            <a:normAutofit fontScale="77500" lnSpcReduction="20000"/>
          </a:bodyPr>
          <a:lstStyle/>
          <a:p>
            <a:pPr marL="0">
              <a:lnSpc>
                <a:spcPct val="110000"/>
              </a:lnSpc>
            </a:pPr>
            <a:r>
              <a:rPr lang="en-US" dirty="0"/>
              <a:t>Das </a:t>
            </a:r>
            <a:r>
              <a:rPr lang="en-US" b="1" dirty="0"/>
              <a:t>Galway Mayo Institute of Technology (GMIT) </a:t>
            </a:r>
            <a:r>
              <a:rPr lang="en-US" dirty="0"/>
              <a:t>in </a:t>
            </a:r>
            <a:r>
              <a:rPr lang="en-US" dirty="0" err="1"/>
              <a:t>Irland</a:t>
            </a:r>
            <a:r>
              <a:rPr lang="en-US" dirty="0"/>
              <a:t> </a:t>
            </a:r>
            <a:r>
              <a:rPr lang="en-US" dirty="0" err="1"/>
              <a:t>entwickelte</a:t>
            </a:r>
            <a:r>
              <a:rPr lang="en-US" dirty="0"/>
              <a:t> </a:t>
            </a:r>
            <a:r>
              <a:rPr lang="en-US" dirty="0" err="1"/>
              <a:t>ein</a:t>
            </a:r>
            <a:r>
              <a:rPr lang="en-US" dirty="0"/>
              <a:t> Modul </a:t>
            </a:r>
            <a:r>
              <a:rPr lang="en-US" dirty="0" err="1"/>
              <a:t>mit</a:t>
            </a:r>
            <a:r>
              <a:rPr lang="en-US" dirty="0"/>
              <a:t> dem </a:t>
            </a:r>
            <a:r>
              <a:rPr lang="en-US" dirty="0" err="1"/>
              <a:t>Titel</a:t>
            </a:r>
            <a:r>
              <a:rPr lang="en-US" dirty="0"/>
              <a:t> Digital Content and Marketing Technology. </a:t>
            </a:r>
            <a:r>
              <a:rPr lang="en-US" dirty="0" err="1"/>
              <a:t>Ziel</a:t>
            </a:r>
            <a:r>
              <a:rPr lang="en-US" dirty="0"/>
              <a:t> des </a:t>
            </a:r>
            <a:r>
              <a:rPr lang="en-US" dirty="0" err="1"/>
              <a:t>Moduls</a:t>
            </a:r>
            <a:r>
              <a:rPr lang="en-US" dirty="0"/>
              <a:t> war es, </a:t>
            </a:r>
            <a:r>
              <a:rPr lang="en-US" dirty="0" err="1"/>
              <a:t>Studierenden</a:t>
            </a:r>
            <a:r>
              <a:rPr lang="en-US" dirty="0"/>
              <a:t> des </a:t>
            </a:r>
            <a:r>
              <a:rPr lang="en-US" dirty="0" err="1"/>
              <a:t>Faches</a:t>
            </a:r>
            <a:r>
              <a:rPr lang="en-US" dirty="0"/>
              <a:t> Marketing und Design die </a:t>
            </a:r>
            <a:r>
              <a:rPr lang="en-US" dirty="0" err="1"/>
              <a:t>erforderlichen</a:t>
            </a:r>
            <a:r>
              <a:rPr lang="en-US" dirty="0"/>
              <a:t> </a:t>
            </a:r>
            <a:r>
              <a:rPr lang="en-US" dirty="0" err="1"/>
              <a:t>Fähigkeiten</a:t>
            </a:r>
            <a:r>
              <a:rPr lang="en-US" dirty="0"/>
              <a:t> </a:t>
            </a:r>
            <a:r>
              <a:rPr lang="en-US" dirty="0" err="1"/>
              <a:t>zu</a:t>
            </a:r>
            <a:r>
              <a:rPr lang="en-US" dirty="0"/>
              <a:t> </a:t>
            </a:r>
            <a:r>
              <a:rPr lang="en-US" dirty="0" err="1"/>
              <a:t>vermitteln</a:t>
            </a:r>
            <a:r>
              <a:rPr lang="en-US" dirty="0"/>
              <a:t>, die </a:t>
            </a:r>
            <a:r>
              <a:rPr lang="en-US" dirty="0" err="1"/>
              <a:t>sie</a:t>
            </a:r>
            <a:r>
              <a:rPr lang="en-US" dirty="0"/>
              <a:t> </a:t>
            </a:r>
            <a:r>
              <a:rPr lang="en-US" dirty="0" err="1"/>
              <a:t>benötigen</a:t>
            </a:r>
            <a:r>
              <a:rPr lang="en-US" dirty="0"/>
              <a:t>, um </a:t>
            </a:r>
            <a:r>
              <a:rPr lang="en-US" dirty="0" err="1"/>
              <a:t>ein</a:t>
            </a:r>
            <a:r>
              <a:rPr lang="en-US" dirty="0"/>
              <a:t> </a:t>
            </a:r>
            <a:r>
              <a:rPr lang="en-US" dirty="0" err="1"/>
              <a:t>Gemeinschaftsprojekt</a:t>
            </a:r>
            <a:r>
              <a:rPr lang="en-US" dirty="0"/>
              <a:t> </a:t>
            </a:r>
            <a:r>
              <a:rPr lang="en-US" dirty="0" err="1"/>
              <a:t>zu</a:t>
            </a:r>
            <a:r>
              <a:rPr lang="en-US" dirty="0"/>
              <a:t> </a:t>
            </a:r>
            <a:r>
              <a:rPr lang="en-US" dirty="0" err="1"/>
              <a:t>planen</a:t>
            </a:r>
            <a:r>
              <a:rPr lang="en-US" dirty="0"/>
              <a:t> und </a:t>
            </a:r>
            <a:r>
              <a:rPr lang="en-US" dirty="0" err="1"/>
              <a:t>durchzuführen</a:t>
            </a:r>
            <a:r>
              <a:rPr lang="en-US" dirty="0"/>
              <a:t>. Die </a:t>
            </a:r>
            <a:r>
              <a:rPr lang="en-US" dirty="0" err="1"/>
              <a:t>Studierenden</a:t>
            </a:r>
            <a:r>
              <a:rPr lang="en-US" dirty="0"/>
              <a:t> </a:t>
            </a:r>
            <a:r>
              <a:rPr lang="en-US" dirty="0" err="1"/>
              <a:t>stellten</a:t>
            </a:r>
            <a:r>
              <a:rPr lang="en-US" dirty="0"/>
              <a:t> </a:t>
            </a:r>
            <a:r>
              <a:rPr lang="en-US" dirty="0" err="1"/>
              <a:t>ihr</a:t>
            </a:r>
            <a:r>
              <a:rPr lang="en-US" dirty="0"/>
              <a:t> </a:t>
            </a:r>
            <a:r>
              <a:rPr lang="en-US" dirty="0" err="1"/>
              <a:t>Fachwissen</a:t>
            </a:r>
            <a:r>
              <a:rPr lang="en-US" dirty="0"/>
              <a:t> und </a:t>
            </a:r>
            <a:r>
              <a:rPr lang="en-US" dirty="0" err="1"/>
              <a:t>ihre</a:t>
            </a:r>
            <a:r>
              <a:rPr lang="en-US" dirty="0"/>
              <a:t> </a:t>
            </a:r>
            <a:r>
              <a:rPr lang="en-US" dirty="0" err="1"/>
              <a:t>Fähigkeiten</a:t>
            </a:r>
            <a:r>
              <a:rPr lang="en-US" dirty="0"/>
              <a:t> </a:t>
            </a:r>
            <a:r>
              <a:rPr lang="en-US" dirty="0" err="1"/>
              <a:t>im</a:t>
            </a:r>
            <a:r>
              <a:rPr lang="en-US" dirty="0"/>
              <a:t> </a:t>
            </a:r>
            <a:r>
              <a:rPr lang="en-US" dirty="0" err="1"/>
              <a:t>Bereich</a:t>
            </a:r>
            <a:r>
              <a:rPr lang="en-US" dirty="0"/>
              <a:t> Marketing in Form von </a:t>
            </a:r>
            <a:r>
              <a:rPr lang="en-US" dirty="0" err="1"/>
              <a:t>Dienstleistungen</a:t>
            </a:r>
            <a:r>
              <a:rPr lang="en-US" dirty="0"/>
              <a:t> </a:t>
            </a:r>
            <a:r>
              <a:rPr lang="en-US" dirty="0" err="1"/>
              <a:t>Praxispartner</a:t>
            </a:r>
            <a:r>
              <a:rPr lang="en-US" dirty="0"/>
              <a:t>*</a:t>
            </a:r>
            <a:r>
              <a:rPr lang="en-US" dirty="0" err="1"/>
              <a:t>innen</a:t>
            </a:r>
            <a:r>
              <a:rPr lang="en-US" dirty="0"/>
              <a:t> </a:t>
            </a:r>
            <a:r>
              <a:rPr lang="en-US" dirty="0" err="1"/>
              <a:t>zu</a:t>
            </a:r>
            <a:r>
              <a:rPr lang="en-US" dirty="0"/>
              <a:t> </a:t>
            </a:r>
            <a:r>
              <a:rPr lang="en-US" dirty="0" err="1"/>
              <a:t>Verfügung</a:t>
            </a:r>
            <a:r>
              <a:rPr lang="en-US" dirty="0"/>
              <a:t>. Die </a:t>
            </a:r>
            <a:r>
              <a:rPr lang="en-US" dirty="0" err="1"/>
              <a:t>Studierenden</a:t>
            </a:r>
            <a:r>
              <a:rPr lang="en-US" dirty="0"/>
              <a:t> </a:t>
            </a:r>
            <a:r>
              <a:rPr lang="en-US" dirty="0" err="1"/>
              <a:t>arbeiteten</a:t>
            </a:r>
            <a:r>
              <a:rPr lang="en-US" dirty="0"/>
              <a:t> </a:t>
            </a:r>
            <a:r>
              <a:rPr lang="en-US" dirty="0" err="1"/>
              <a:t>mit</a:t>
            </a:r>
            <a:r>
              <a:rPr lang="en-US" dirty="0"/>
              <a:t> Gemeinden und </a:t>
            </a:r>
            <a:r>
              <a:rPr lang="en-US" dirty="0" err="1"/>
              <a:t>Freiwilligenorganisationen</a:t>
            </a:r>
            <a:r>
              <a:rPr lang="en-US" dirty="0"/>
              <a:t> </a:t>
            </a:r>
            <a:r>
              <a:rPr lang="en-US" dirty="0" err="1"/>
              <a:t>zusammen</a:t>
            </a:r>
            <a:r>
              <a:rPr lang="en-US" dirty="0"/>
              <a:t>, </a:t>
            </a:r>
            <a:r>
              <a:rPr lang="en-US" dirty="0" err="1"/>
              <a:t>unterstützten</a:t>
            </a:r>
            <a:r>
              <a:rPr lang="en-US" dirty="0"/>
              <a:t> </a:t>
            </a:r>
            <a:r>
              <a:rPr lang="en-US" dirty="0" err="1"/>
              <a:t>diese</a:t>
            </a:r>
            <a:r>
              <a:rPr lang="en-US" dirty="0"/>
              <a:t> </a:t>
            </a:r>
            <a:r>
              <a:rPr lang="en-US" dirty="0" err="1"/>
              <a:t>mit</a:t>
            </a:r>
            <a:r>
              <a:rPr lang="en-US" dirty="0"/>
              <a:t> </a:t>
            </a:r>
            <a:r>
              <a:rPr lang="en-US" dirty="0" err="1"/>
              <a:t>ihren</a:t>
            </a:r>
            <a:r>
              <a:rPr lang="en-US" dirty="0"/>
              <a:t> Ideen und </a:t>
            </a:r>
            <a:r>
              <a:rPr lang="en-US" dirty="0" err="1"/>
              <a:t>Fähigkeiten</a:t>
            </a:r>
            <a:r>
              <a:rPr lang="en-US" dirty="0"/>
              <a:t> </a:t>
            </a:r>
            <a:r>
              <a:rPr lang="en-US" dirty="0" err="1"/>
              <a:t>im</a:t>
            </a:r>
            <a:r>
              <a:rPr lang="en-US" dirty="0"/>
              <a:t> </a:t>
            </a:r>
            <a:r>
              <a:rPr lang="en-US" dirty="0" err="1"/>
              <a:t>Bereich</a:t>
            </a:r>
            <a:r>
              <a:rPr lang="en-US" dirty="0"/>
              <a:t> </a:t>
            </a:r>
            <a:r>
              <a:rPr lang="en-US" dirty="0" err="1"/>
              <a:t>Digitalisierung</a:t>
            </a:r>
            <a:r>
              <a:rPr lang="en-US" dirty="0"/>
              <a:t> und </a:t>
            </a:r>
            <a:r>
              <a:rPr lang="en-US" dirty="0" err="1"/>
              <a:t>konnten</a:t>
            </a:r>
            <a:r>
              <a:rPr lang="en-US" dirty="0"/>
              <a:t> </a:t>
            </a:r>
            <a:r>
              <a:rPr lang="en-US" dirty="0" err="1"/>
              <a:t>dadurch</a:t>
            </a:r>
            <a:r>
              <a:rPr lang="en-US" dirty="0"/>
              <a:t> </a:t>
            </a:r>
            <a:r>
              <a:rPr lang="en-US" dirty="0" err="1"/>
              <a:t>ihr</a:t>
            </a:r>
            <a:r>
              <a:rPr lang="en-US" dirty="0"/>
              <a:t> </a:t>
            </a:r>
            <a:r>
              <a:rPr lang="en-US" dirty="0" err="1"/>
              <a:t>erworbenes</a:t>
            </a:r>
            <a:r>
              <a:rPr lang="en-US" dirty="0"/>
              <a:t> Wissen in </a:t>
            </a:r>
            <a:r>
              <a:rPr lang="en-US" dirty="0" err="1"/>
              <a:t>realen</a:t>
            </a:r>
            <a:r>
              <a:rPr lang="en-US" dirty="0"/>
              <a:t> </a:t>
            </a:r>
            <a:r>
              <a:rPr lang="en-US" dirty="0" err="1"/>
              <a:t>Szenarios</a:t>
            </a:r>
            <a:r>
              <a:rPr lang="en-US" dirty="0"/>
              <a:t> </a:t>
            </a:r>
            <a:r>
              <a:rPr lang="en-US" dirty="0" err="1"/>
              <a:t>erproben</a:t>
            </a:r>
            <a:r>
              <a:rPr lang="en-US" dirty="0"/>
              <a:t>.</a:t>
            </a:r>
          </a:p>
        </p:txBody>
      </p:sp>
      <p:sp>
        <p:nvSpPr>
          <p:cNvPr id="5" name="Text Placeholder 4">
            <a:extLst>
              <a:ext uri="{FF2B5EF4-FFF2-40B4-BE49-F238E27FC236}">
                <a16:creationId xmlns:a16="http://schemas.microsoft.com/office/drawing/2014/main" id="{55AD6B51-0054-4632-BAC7-2CEAD6FB8A83}"/>
              </a:ext>
            </a:extLst>
          </p:cNvPr>
          <p:cNvSpPr>
            <a:spLocks noGrp="1"/>
          </p:cNvSpPr>
          <p:nvPr>
            <p:ph type="body" sz="quarter" idx="16"/>
          </p:nvPr>
        </p:nvSpPr>
        <p:spPr>
          <a:xfrm>
            <a:off x="1718561" y="228600"/>
            <a:ext cx="4821387" cy="949131"/>
          </a:xfrm>
        </p:spPr>
        <p:txBody>
          <a:bodyPr>
            <a:normAutofit/>
          </a:bodyPr>
          <a:lstStyle/>
          <a:p>
            <a:r>
              <a:rPr lang="en-US" sz="2800" b="1" dirty="0"/>
              <a:t>GMIT – Engagement </a:t>
            </a:r>
            <a:r>
              <a:rPr lang="en-US" sz="2800" b="1" dirty="0" err="1"/>
              <a:t>im</a:t>
            </a:r>
            <a:r>
              <a:rPr lang="en-US" sz="2800" b="1" dirty="0"/>
              <a:t> </a:t>
            </a:r>
            <a:r>
              <a:rPr lang="en-US" sz="2800" b="1" dirty="0" err="1"/>
              <a:t>Bereich</a:t>
            </a:r>
            <a:r>
              <a:rPr lang="en-US" sz="2800" b="1" dirty="0"/>
              <a:t> Marketing</a:t>
            </a:r>
            <a:endParaRPr lang="en-IE" sz="2800" b="1" dirty="0"/>
          </a:p>
        </p:txBody>
      </p:sp>
      <p:sp>
        <p:nvSpPr>
          <p:cNvPr id="7" name="TextBox 6">
            <a:extLst>
              <a:ext uri="{FF2B5EF4-FFF2-40B4-BE49-F238E27FC236}">
                <a16:creationId xmlns:a16="http://schemas.microsoft.com/office/drawing/2014/main" id="{083AA119-3A1F-4503-B826-B93B570F6F7E}"/>
              </a:ext>
            </a:extLst>
          </p:cNvPr>
          <p:cNvSpPr txBox="1"/>
          <p:nvPr/>
        </p:nvSpPr>
        <p:spPr>
          <a:xfrm rot="16200000">
            <a:off x="-2011797" y="2246614"/>
            <a:ext cx="5139563" cy="646331"/>
          </a:xfrm>
          <a:prstGeom prst="rect">
            <a:avLst/>
          </a:prstGeom>
          <a:solidFill>
            <a:srgbClr val="FDC562"/>
          </a:solidFill>
        </p:spPr>
        <p:txBody>
          <a:bodyPr wrap="square">
            <a:spAutoFit/>
          </a:bodyPr>
          <a:lstStyle/>
          <a:p>
            <a:r>
              <a:rPr lang="en-US" sz="3600" dirty="0">
                <a:solidFill>
                  <a:srgbClr val="23385C"/>
                </a:solidFill>
              </a:rPr>
              <a:t>GOOD-PRACTICE-BEISPIEL</a:t>
            </a:r>
            <a:endParaRPr lang="en-US" sz="1800" dirty="0">
              <a:solidFill>
                <a:srgbClr val="23385C"/>
              </a:solidFill>
            </a:endParaRPr>
          </a:p>
        </p:txBody>
      </p:sp>
      <p:pic>
        <p:nvPicPr>
          <p:cNvPr id="11" name="Picture Placeholder 10">
            <a:extLst>
              <a:ext uri="{FF2B5EF4-FFF2-40B4-BE49-F238E27FC236}">
                <a16:creationId xmlns:a16="http://schemas.microsoft.com/office/drawing/2014/main" id="{DC7438B7-0478-4FA7-BE26-5BF9EA972B6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796146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BB94E5C6-78F5-4C3B-BF1D-20194F3C9E92}"/>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39307837-B207-4C12-A1F2-6EBF6E779670}"/>
              </a:ext>
            </a:extLst>
          </p:cNvPr>
          <p:cNvSpPr>
            <a:spLocks noGrp="1"/>
          </p:cNvSpPr>
          <p:nvPr>
            <p:ph type="body" sz="quarter" idx="18"/>
          </p:nvPr>
        </p:nvSpPr>
        <p:spPr>
          <a:xfrm>
            <a:off x="1818333" y="1545299"/>
            <a:ext cx="4621841" cy="4808325"/>
          </a:xfrm>
        </p:spPr>
        <p:txBody>
          <a:bodyPr>
            <a:normAutofit fontScale="92500" lnSpcReduction="10000"/>
          </a:bodyPr>
          <a:lstStyle/>
          <a:p>
            <a:r>
              <a:rPr lang="de-DE" dirty="0"/>
              <a:t>Die Studierenden halfen dabei, Kampagnen für Gemeinschaftsprojekte zu entwickeln. Sie boten den Gemeindegruppen unterschiedliche Dienstleistungen an, die normalerweise viel kosten würden.</a:t>
            </a:r>
            <a:endParaRPr lang="de-AT" dirty="0"/>
          </a:p>
          <a:p>
            <a:r>
              <a:rPr lang="de-DE" dirty="0"/>
              <a:t>Die Studierenden konnten durch ihr Engagement vielerlei praktische Erfahrungen sammeln, während sie gleichzeitig den lokalen Gemeinden eine nützliche Dienstleistung zu Verfügung stellten. So konnten beiden – die Studierenden als auch die Praxispartner*innen – vom Engagement profitieren.</a:t>
            </a:r>
            <a:endParaRPr lang="en-US" dirty="0"/>
          </a:p>
        </p:txBody>
      </p:sp>
      <p:sp>
        <p:nvSpPr>
          <p:cNvPr id="7" name="TextBox 6">
            <a:extLst>
              <a:ext uri="{FF2B5EF4-FFF2-40B4-BE49-F238E27FC236}">
                <a16:creationId xmlns:a16="http://schemas.microsoft.com/office/drawing/2014/main" id="{083AA119-3A1F-4503-B826-B93B570F6F7E}"/>
              </a:ext>
            </a:extLst>
          </p:cNvPr>
          <p:cNvSpPr txBox="1"/>
          <p:nvPr/>
        </p:nvSpPr>
        <p:spPr>
          <a:xfrm rot="16200000">
            <a:off x="-2011797" y="2246614"/>
            <a:ext cx="5139563" cy="646331"/>
          </a:xfrm>
          <a:prstGeom prst="rect">
            <a:avLst/>
          </a:prstGeom>
          <a:solidFill>
            <a:srgbClr val="FDC562"/>
          </a:solidFill>
        </p:spPr>
        <p:txBody>
          <a:bodyPr wrap="square">
            <a:spAutoFit/>
          </a:bodyPr>
          <a:lstStyle/>
          <a:p>
            <a:r>
              <a:rPr lang="en-US" sz="3600" dirty="0">
                <a:solidFill>
                  <a:srgbClr val="23385C"/>
                </a:solidFill>
              </a:rPr>
              <a:t>GOOD-PRACTICE-BEISPIEL</a:t>
            </a:r>
            <a:endParaRPr lang="en-US" sz="1800" dirty="0">
              <a:solidFill>
                <a:srgbClr val="23385C"/>
              </a:solidFill>
            </a:endParaRPr>
          </a:p>
        </p:txBody>
      </p:sp>
      <p:sp>
        <p:nvSpPr>
          <p:cNvPr id="8" name="Text Placeholder 4">
            <a:extLst>
              <a:ext uri="{FF2B5EF4-FFF2-40B4-BE49-F238E27FC236}">
                <a16:creationId xmlns:a16="http://schemas.microsoft.com/office/drawing/2014/main" id="{FB10DBDC-FAA0-217F-4E60-2EBF9041DDA4}"/>
              </a:ext>
            </a:extLst>
          </p:cNvPr>
          <p:cNvSpPr>
            <a:spLocks noGrp="1"/>
          </p:cNvSpPr>
          <p:nvPr>
            <p:ph type="body" sz="quarter" idx="16"/>
          </p:nvPr>
        </p:nvSpPr>
        <p:spPr>
          <a:xfrm>
            <a:off x="1718561" y="228600"/>
            <a:ext cx="4821387" cy="949131"/>
          </a:xfrm>
        </p:spPr>
        <p:txBody>
          <a:bodyPr>
            <a:normAutofit/>
          </a:bodyPr>
          <a:lstStyle/>
          <a:p>
            <a:r>
              <a:rPr lang="en-US" sz="2800" b="1" dirty="0"/>
              <a:t>GMIT – Engagement </a:t>
            </a:r>
            <a:r>
              <a:rPr lang="en-US" sz="2800" b="1" dirty="0" err="1"/>
              <a:t>im</a:t>
            </a:r>
            <a:r>
              <a:rPr lang="en-US" sz="2800" b="1" dirty="0"/>
              <a:t> </a:t>
            </a:r>
            <a:r>
              <a:rPr lang="en-US" sz="2800" b="1" dirty="0" err="1"/>
              <a:t>Bereich</a:t>
            </a:r>
            <a:r>
              <a:rPr lang="en-US" sz="2800" b="1" dirty="0"/>
              <a:t> Marketing</a:t>
            </a:r>
            <a:endParaRPr lang="en-IE" sz="2800" b="1" dirty="0"/>
          </a:p>
        </p:txBody>
      </p:sp>
    </p:spTree>
    <p:extLst>
      <p:ext uri="{BB962C8B-B14F-4D97-AF65-F5344CB8AC3E}">
        <p14:creationId xmlns:p14="http://schemas.microsoft.com/office/powerpoint/2010/main" val="30598751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1E1121E-72D2-46B2-B11F-9A06AE31098F}"/>
              </a:ext>
            </a:extLst>
          </p:cNvPr>
          <p:cNvSpPr>
            <a:spLocks noGrp="1"/>
          </p:cNvSpPr>
          <p:nvPr>
            <p:ph type="body" sz="quarter" idx="14"/>
          </p:nvPr>
        </p:nvSpPr>
        <p:spPr>
          <a:xfrm>
            <a:off x="10418401" y="4303969"/>
            <a:ext cx="785328" cy="1056986"/>
          </a:xfrm>
        </p:spPr>
        <p:txBody>
          <a:bodyPr>
            <a:normAutofit fontScale="85000" lnSpcReduction="20000"/>
          </a:bodyPr>
          <a:lstStyle/>
          <a:p>
            <a:endParaRPr lang="en-IE" dirty="0"/>
          </a:p>
        </p:txBody>
      </p:sp>
      <p:sp>
        <p:nvSpPr>
          <p:cNvPr id="9" name="Text Placeholder 8">
            <a:extLst>
              <a:ext uri="{FF2B5EF4-FFF2-40B4-BE49-F238E27FC236}">
                <a16:creationId xmlns:a16="http://schemas.microsoft.com/office/drawing/2014/main" id="{837C5279-9D44-469A-A530-57EEC1DECA51}"/>
              </a:ext>
            </a:extLst>
          </p:cNvPr>
          <p:cNvSpPr>
            <a:spLocks noGrp="1"/>
          </p:cNvSpPr>
          <p:nvPr>
            <p:ph type="body" sz="quarter" idx="13"/>
          </p:nvPr>
        </p:nvSpPr>
        <p:spPr>
          <a:xfrm>
            <a:off x="5954754" y="1105039"/>
            <a:ext cx="5981700" cy="3880802"/>
          </a:xfrm>
        </p:spPr>
        <p:txBody>
          <a:bodyPr>
            <a:normAutofit fontScale="77500" lnSpcReduction="20000"/>
          </a:bodyPr>
          <a:lstStyle/>
          <a:p>
            <a:pPr>
              <a:lnSpc>
                <a:spcPct val="120000"/>
              </a:lnSpc>
            </a:pPr>
            <a:r>
              <a:rPr lang="en-US" dirty="0"/>
              <a:t>“Die </a:t>
            </a:r>
            <a:r>
              <a:rPr lang="en-US" dirty="0" err="1"/>
              <a:t>Möglichkeit</a:t>
            </a:r>
            <a:r>
              <a:rPr lang="en-US" dirty="0"/>
              <a:t> </a:t>
            </a:r>
            <a:r>
              <a:rPr lang="en-US" dirty="0" err="1"/>
              <a:t>zu</a:t>
            </a:r>
            <a:r>
              <a:rPr lang="en-US" dirty="0"/>
              <a:t> </a:t>
            </a:r>
            <a:r>
              <a:rPr lang="en-US" dirty="0" err="1"/>
              <a:t>haben</a:t>
            </a:r>
            <a:r>
              <a:rPr lang="en-US" dirty="0"/>
              <a:t>, die Gemeinden </a:t>
            </a:r>
            <a:r>
              <a:rPr lang="en-US" dirty="0" err="1"/>
              <a:t>zu</a:t>
            </a:r>
            <a:r>
              <a:rPr lang="en-US" dirty="0"/>
              <a:t> </a:t>
            </a:r>
            <a:r>
              <a:rPr lang="en-US" dirty="0" err="1"/>
              <a:t>unterstützen</a:t>
            </a:r>
            <a:r>
              <a:rPr lang="en-US" dirty="0"/>
              <a:t>, </a:t>
            </a:r>
            <a:r>
              <a:rPr lang="en-US" dirty="0" err="1"/>
              <a:t>ist</a:t>
            </a:r>
            <a:r>
              <a:rPr lang="en-US" dirty="0"/>
              <a:t> so </a:t>
            </a:r>
            <a:r>
              <a:rPr lang="en-US" dirty="0" err="1"/>
              <a:t>ein</a:t>
            </a:r>
            <a:r>
              <a:rPr lang="en-US" dirty="0"/>
              <a:t> </a:t>
            </a:r>
            <a:r>
              <a:rPr lang="en-US" dirty="0" err="1"/>
              <a:t>tolles</a:t>
            </a:r>
            <a:r>
              <a:rPr lang="en-US" dirty="0"/>
              <a:t> </a:t>
            </a:r>
            <a:r>
              <a:rPr lang="en-US" dirty="0" err="1"/>
              <a:t>Gefühl</a:t>
            </a:r>
            <a:r>
              <a:rPr lang="en-US" dirty="0"/>
              <a:t>. Ich </a:t>
            </a:r>
            <a:r>
              <a:rPr lang="en-US" dirty="0" err="1"/>
              <a:t>hatte</a:t>
            </a:r>
            <a:r>
              <a:rPr lang="en-US" dirty="0"/>
              <a:t> das </a:t>
            </a:r>
            <a:r>
              <a:rPr lang="en-US" dirty="0" err="1"/>
              <a:t>Gefühl</a:t>
            </a:r>
            <a:r>
              <a:rPr lang="en-US" dirty="0"/>
              <a:t>, </a:t>
            </a:r>
            <a:r>
              <a:rPr lang="en-US" dirty="0" err="1"/>
              <a:t>dass</a:t>
            </a:r>
            <a:r>
              <a:rPr lang="en-US" dirty="0"/>
              <a:t> ich in </a:t>
            </a:r>
            <a:r>
              <a:rPr lang="en-US" dirty="0" err="1"/>
              <a:t>mehreren</a:t>
            </a:r>
            <a:r>
              <a:rPr lang="en-US" dirty="0"/>
              <a:t> </a:t>
            </a:r>
            <a:r>
              <a:rPr lang="en-US" dirty="0" err="1"/>
              <a:t>Situationen</a:t>
            </a:r>
            <a:r>
              <a:rPr lang="en-US" dirty="0"/>
              <a:t> war, in </a:t>
            </a:r>
            <a:r>
              <a:rPr lang="en-US" dirty="0" err="1"/>
              <a:t>denen</a:t>
            </a:r>
            <a:r>
              <a:rPr lang="en-US" dirty="0"/>
              <a:t> die </a:t>
            </a:r>
            <a:r>
              <a:rPr lang="en-US" dirty="0" err="1"/>
              <a:t>Gemeindegruppe</a:t>
            </a:r>
            <a:r>
              <a:rPr lang="en-US" dirty="0"/>
              <a:t> </a:t>
            </a:r>
            <a:r>
              <a:rPr lang="en-US" dirty="0" err="1"/>
              <a:t>ohne</a:t>
            </a:r>
            <a:r>
              <a:rPr lang="en-US" dirty="0"/>
              <a:t> </a:t>
            </a:r>
            <a:r>
              <a:rPr lang="en-US" dirty="0" err="1"/>
              <a:t>unser</a:t>
            </a:r>
            <a:r>
              <a:rPr lang="en-US" dirty="0"/>
              <a:t> </a:t>
            </a:r>
            <a:r>
              <a:rPr lang="en-US" dirty="0" err="1"/>
              <a:t>Fachwissen</a:t>
            </a:r>
            <a:r>
              <a:rPr lang="en-US" dirty="0"/>
              <a:t> </a:t>
            </a:r>
            <a:r>
              <a:rPr lang="en-US" dirty="0" err="1"/>
              <a:t>zusammengebrochen</a:t>
            </a:r>
            <a:r>
              <a:rPr lang="en-US" dirty="0"/>
              <a:t> </a:t>
            </a:r>
            <a:r>
              <a:rPr lang="en-US" dirty="0" err="1"/>
              <a:t>wäre</a:t>
            </a:r>
            <a:r>
              <a:rPr lang="en-US" dirty="0"/>
              <a:t>, </a:t>
            </a:r>
            <a:r>
              <a:rPr lang="en-US" dirty="0" err="1"/>
              <a:t>vor</a:t>
            </a:r>
            <a:r>
              <a:rPr lang="en-US" dirty="0"/>
              <a:t> </a:t>
            </a:r>
            <a:r>
              <a:rPr lang="en-US" dirty="0" err="1"/>
              <a:t>allem</a:t>
            </a:r>
            <a:r>
              <a:rPr lang="en-US" dirty="0"/>
              <a:t> in der </a:t>
            </a:r>
            <a:r>
              <a:rPr lang="en-US" dirty="0" err="1"/>
              <a:t>heutigen</a:t>
            </a:r>
            <a:r>
              <a:rPr lang="en-US" dirty="0"/>
              <a:t> Zeit, in der die </a:t>
            </a:r>
            <a:r>
              <a:rPr lang="en-US" dirty="0" err="1"/>
              <a:t>Verbesserung</a:t>
            </a:r>
            <a:r>
              <a:rPr lang="en-US" dirty="0"/>
              <a:t> der </a:t>
            </a:r>
            <a:r>
              <a:rPr lang="en-US" dirty="0" err="1"/>
              <a:t>digitalen</a:t>
            </a:r>
            <a:r>
              <a:rPr lang="en-US" dirty="0"/>
              <a:t> </a:t>
            </a:r>
            <a:r>
              <a:rPr lang="en-US" dirty="0" err="1"/>
              <a:t>Fähigkeiten</a:t>
            </a:r>
            <a:r>
              <a:rPr lang="en-US" dirty="0"/>
              <a:t> </a:t>
            </a:r>
            <a:r>
              <a:rPr lang="en-US" dirty="0" err="1"/>
              <a:t>eine</a:t>
            </a:r>
            <a:r>
              <a:rPr lang="en-US" dirty="0"/>
              <a:t> so </a:t>
            </a:r>
            <a:r>
              <a:rPr lang="en-US" dirty="0" err="1"/>
              <a:t>wichtige</a:t>
            </a:r>
            <a:r>
              <a:rPr lang="en-US" dirty="0"/>
              <a:t> </a:t>
            </a:r>
            <a:r>
              <a:rPr lang="en-US" dirty="0" err="1"/>
              <a:t>Sache</a:t>
            </a:r>
            <a:r>
              <a:rPr lang="en-US" dirty="0"/>
              <a:t> </a:t>
            </a:r>
            <a:r>
              <a:rPr lang="en-US" dirty="0" err="1"/>
              <a:t>ist</a:t>
            </a:r>
            <a:r>
              <a:rPr lang="en-US" dirty="0"/>
              <a:t>.”</a:t>
            </a:r>
          </a:p>
          <a:p>
            <a:r>
              <a:rPr lang="en-US" dirty="0"/>
              <a:t>GMIT </a:t>
            </a:r>
            <a:r>
              <a:rPr lang="en-US" dirty="0" err="1"/>
              <a:t>Studierender</a:t>
            </a:r>
            <a:r>
              <a:rPr lang="en-US" dirty="0"/>
              <a:t>, Ireland </a:t>
            </a:r>
            <a:endParaRPr lang="en-IE" dirty="0"/>
          </a:p>
        </p:txBody>
      </p:sp>
      <p:sp>
        <p:nvSpPr>
          <p:cNvPr id="11" name="Text Placeholder 10">
            <a:extLst>
              <a:ext uri="{FF2B5EF4-FFF2-40B4-BE49-F238E27FC236}">
                <a16:creationId xmlns:a16="http://schemas.microsoft.com/office/drawing/2014/main" id="{85E78C5F-9227-4641-843F-4DD0A9F48737}"/>
              </a:ext>
            </a:extLst>
          </p:cNvPr>
          <p:cNvSpPr>
            <a:spLocks noGrp="1"/>
          </p:cNvSpPr>
          <p:nvPr>
            <p:ph type="body" sz="quarter" idx="15"/>
          </p:nvPr>
        </p:nvSpPr>
        <p:spPr>
          <a:xfrm>
            <a:off x="5954754" y="514221"/>
            <a:ext cx="2613204" cy="1221666"/>
          </a:xfrm>
        </p:spPr>
        <p:txBody>
          <a:bodyPr>
            <a:normAutofit fontScale="92500" lnSpcReduction="10000"/>
          </a:bodyPr>
          <a:lstStyle/>
          <a:p>
            <a:endParaRPr lang="en-IE" dirty="0"/>
          </a:p>
        </p:txBody>
      </p:sp>
      <p:pic>
        <p:nvPicPr>
          <p:cNvPr id="16" name="Picture Placeholder 15">
            <a:extLst>
              <a:ext uri="{FF2B5EF4-FFF2-40B4-BE49-F238E27FC236}">
                <a16:creationId xmlns:a16="http://schemas.microsoft.com/office/drawing/2014/main" id="{0C66E5BD-2F8B-4E84-9182-38266FAA5F26}"/>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182616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9307837-B207-4C12-A1F2-6EBF6E779670}"/>
              </a:ext>
            </a:extLst>
          </p:cNvPr>
          <p:cNvSpPr>
            <a:spLocks noGrp="1"/>
          </p:cNvSpPr>
          <p:nvPr>
            <p:ph type="body" sz="quarter" idx="18"/>
          </p:nvPr>
        </p:nvSpPr>
        <p:spPr>
          <a:xfrm>
            <a:off x="1643743" y="1556656"/>
            <a:ext cx="4867894" cy="5508171"/>
          </a:xfrm>
        </p:spPr>
        <p:txBody>
          <a:bodyPr>
            <a:normAutofit/>
          </a:bodyPr>
          <a:lstStyle/>
          <a:p>
            <a:r>
              <a:rPr lang="de-AT" dirty="0"/>
              <a:t>Das </a:t>
            </a:r>
            <a:r>
              <a:rPr lang="de-AT" b="1" dirty="0"/>
              <a:t>Tartu Welcome </a:t>
            </a:r>
            <a:r>
              <a:rPr lang="de-AT" b="1" dirty="0" err="1"/>
              <a:t>Centre</a:t>
            </a:r>
            <a:r>
              <a:rPr lang="de-AT" dirty="0"/>
              <a:t> ist eine NGO in Tartu, Estland. </a:t>
            </a:r>
            <a:r>
              <a:rPr lang="de-DE" dirty="0"/>
              <a:t>Ziel ist es, neue Bewohner*innen von Tartu und Südestland zu unterstützen, sich möglichst problemlos in der estnischen Gesellschaft zurechtzufinden. Das Welcome </a:t>
            </a:r>
            <a:r>
              <a:rPr lang="de-DE" dirty="0" err="1"/>
              <a:t>Centre</a:t>
            </a:r>
            <a:r>
              <a:rPr lang="de-DE" dirty="0"/>
              <a:t> bietet Neuankommenden in Tartu und Südestland </a:t>
            </a:r>
            <a:r>
              <a:rPr lang="de-AT" dirty="0"/>
              <a:t>kostenlose Beratungsgespräche, Kultur- und Netzwerkveranstaltungen sowie nützliche Informationen an</a:t>
            </a:r>
            <a:r>
              <a:rPr lang="de-DE" dirty="0"/>
              <a:t>, um in der neuen Umgebung Fuß zu fassen. </a:t>
            </a:r>
            <a:r>
              <a:rPr lang="de-AT" dirty="0"/>
              <a:t>Studierende können auf freiwilliger Basis mithelfen.</a:t>
            </a:r>
            <a:endParaRPr lang="en-US" dirty="0"/>
          </a:p>
          <a:p>
            <a:endParaRPr lang="en-IE" dirty="0"/>
          </a:p>
        </p:txBody>
      </p:sp>
      <p:sp>
        <p:nvSpPr>
          <p:cNvPr id="5" name="Text Placeholder 4">
            <a:extLst>
              <a:ext uri="{FF2B5EF4-FFF2-40B4-BE49-F238E27FC236}">
                <a16:creationId xmlns:a16="http://schemas.microsoft.com/office/drawing/2014/main" id="{55AD6B51-0054-4632-BAC7-2CEAD6FB8A83}"/>
              </a:ext>
            </a:extLst>
          </p:cNvPr>
          <p:cNvSpPr>
            <a:spLocks noGrp="1"/>
          </p:cNvSpPr>
          <p:nvPr>
            <p:ph type="body" sz="quarter" idx="16"/>
          </p:nvPr>
        </p:nvSpPr>
        <p:spPr>
          <a:xfrm>
            <a:off x="1770413" y="324497"/>
            <a:ext cx="4867894" cy="666103"/>
          </a:xfrm>
        </p:spPr>
        <p:txBody>
          <a:bodyPr>
            <a:normAutofit/>
          </a:bodyPr>
          <a:lstStyle/>
          <a:p>
            <a:r>
              <a:rPr lang="en-US" sz="2800" b="1" dirty="0"/>
              <a:t>Tartu Welcome Centre</a:t>
            </a:r>
            <a:endParaRPr lang="en-IE" sz="2800" b="1" dirty="0"/>
          </a:p>
        </p:txBody>
      </p:sp>
      <p:sp>
        <p:nvSpPr>
          <p:cNvPr id="7" name="TextBox 6">
            <a:extLst>
              <a:ext uri="{FF2B5EF4-FFF2-40B4-BE49-F238E27FC236}">
                <a16:creationId xmlns:a16="http://schemas.microsoft.com/office/drawing/2014/main" id="{083AA119-3A1F-4503-B826-B93B570F6F7E}"/>
              </a:ext>
            </a:extLst>
          </p:cNvPr>
          <p:cNvSpPr txBox="1"/>
          <p:nvPr/>
        </p:nvSpPr>
        <p:spPr>
          <a:xfrm rot="16200000">
            <a:off x="-2011797" y="2246614"/>
            <a:ext cx="5139563" cy="646331"/>
          </a:xfrm>
          <a:prstGeom prst="rect">
            <a:avLst/>
          </a:prstGeom>
          <a:solidFill>
            <a:srgbClr val="FDC562"/>
          </a:solidFill>
        </p:spPr>
        <p:txBody>
          <a:bodyPr wrap="square">
            <a:spAutoFit/>
          </a:bodyPr>
          <a:lstStyle/>
          <a:p>
            <a:r>
              <a:rPr lang="en-US" sz="3600" dirty="0">
                <a:solidFill>
                  <a:srgbClr val="23385C"/>
                </a:solidFill>
              </a:rPr>
              <a:t>GOOD-PRACTICE-BEISPIEL</a:t>
            </a:r>
            <a:endParaRPr lang="en-US" sz="1800" dirty="0">
              <a:solidFill>
                <a:srgbClr val="23385C"/>
              </a:solidFill>
            </a:endParaRPr>
          </a:p>
        </p:txBody>
      </p:sp>
      <p:pic>
        <p:nvPicPr>
          <p:cNvPr id="8" name="Picture Placeholder 7">
            <a:extLst>
              <a:ext uri="{FF2B5EF4-FFF2-40B4-BE49-F238E27FC236}">
                <a16:creationId xmlns:a16="http://schemas.microsoft.com/office/drawing/2014/main" id="{1D774C0B-6624-4E1D-8E3D-18EAA7F6BD35}"/>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862943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9307837-B207-4C12-A1F2-6EBF6E779670}"/>
              </a:ext>
            </a:extLst>
          </p:cNvPr>
          <p:cNvSpPr>
            <a:spLocks noGrp="1"/>
          </p:cNvSpPr>
          <p:nvPr>
            <p:ph type="body" sz="quarter" idx="18"/>
          </p:nvPr>
        </p:nvSpPr>
        <p:spPr>
          <a:xfrm>
            <a:off x="1770413" y="1506541"/>
            <a:ext cx="4621841" cy="5084759"/>
          </a:xfrm>
        </p:spPr>
        <p:txBody>
          <a:bodyPr>
            <a:normAutofit lnSpcReduction="10000"/>
          </a:bodyPr>
          <a:lstStyle/>
          <a:p>
            <a:pPr marL="0"/>
            <a:r>
              <a:rPr lang="de-DE" dirty="0"/>
              <a:t>Im Rahmen des Programms waren die Studierenden in Zusammenarbeit mit Mitarbeiter*innen des </a:t>
            </a:r>
            <a:r>
              <a:rPr lang="de-DE" i="1" dirty="0"/>
              <a:t>Welcome </a:t>
            </a:r>
            <a:r>
              <a:rPr lang="de-DE" i="1" dirty="0" err="1"/>
              <a:t>Centre</a:t>
            </a:r>
            <a:r>
              <a:rPr lang="de-DE" dirty="0"/>
              <a:t> für die Vorbereitung, Organisation und Durchführung verschiedener Veranstaltungen tätig. Die Veranstaltungen hatten zum Ziel, die ausländischen Bewohner*innen mit der estnischen Kultur und deren kulturellen Gewohnheiten vertraut zu machen und ihnen Tipps zu geben, wie sie mit verschiedenen Alltagssituationen und bürokratischen Belangen zurechtkommen. </a:t>
            </a:r>
            <a:endParaRPr lang="en-IE" dirty="0"/>
          </a:p>
        </p:txBody>
      </p:sp>
      <p:sp>
        <p:nvSpPr>
          <p:cNvPr id="7" name="TextBox 6">
            <a:extLst>
              <a:ext uri="{FF2B5EF4-FFF2-40B4-BE49-F238E27FC236}">
                <a16:creationId xmlns:a16="http://schemas.microsoft.com/office/drawing/2014/main" id="{083AA119-3A1F-4503-B826-B93B570F6F7E}"/>
              </a:ext>
            </a:extLst>
          </p:cNvPr>
          <p:cNvSpPr txBox="1"/>
          <p:nvPr/>
        </p:nvSpPr>
        <p:spPr>
          <a:xfrm rot="16200000">
            <a:off x="-2011797" y="2246614"/>
            <a:ext cx="5139563" cy="646331"/>
          </a:xfrm>
          <a:prstGeom prst="rect">
            <a:avLst/>
          </a:prstGeom>
          <a:solidFill>
            <a:srgbClr val="FDC562"/>
          </a:solidFill>
        </p:spPr>
        <p:txBody>
          <a:bodyPr wrap="square">
            <a:spAutoFit/>
          </a:bodyPr>
          <a:lstStyle/>
          <a:p>
            <a:r>
              <a:rPr lang="en-US" sz="3600" dirty="0">
                <a:solidFill>
                  <a:srgbClr val="23385C"/>
                </a:solidFill>
              </a:rPr>
              <a:t>GOOD-PRACTICE-BEISPIEL</a:t>
            </a:r>
            <a:endParaRPr lang="en-US" sz="1800" dirty="0">
              <a:solidFill>
                <a:srgbClr val="23385C"/>
              </a:solidFill>
            </a:endParaRPr>
          </a:p>
        </p:txBody>
      </p:sp>
      <p:pic>
        <p:nvPicPr>
          <p:cNvPr id="4" name="Picture Placeholder 3">
            <a:extLst>
              <a:ext uri="{FF2B5EF4-FFF2-40B4-BE49-F238E27FC236}">
                <a16:creationId xmlns:a16="http://schemas.microsoft.com/office/drawing/2014/main" id="{638BADFE-41C4-4A16-A6C0-A7D90FF1CC7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 Placeholder 4">
            <a:extLst>
              <a:ext uri="{FF2B5EF4-FFF2-40B4-BE49-F238E27FC236}">
                <a16:creationId xmlns:a16="http://schemas.microsoft.com/office/drawing/2014/main" id="{957AE570-2B2F-CE31-BAC2-678C76E65A8F}"/>
              </a:ext>
            </a:extLst>
          </p:cNvPr>
          <p:cNvSpPr>
            <a:spLocks noGrp="1"/>
          </p:cNvSpPr>
          <p:nvPr>
            <p:ph type="body" sz="quarter" idx="16"/>
          </p:nvPr>
        </p:nvSpPr>
        <p:spPr>
          <a:xfrm>
            <a:off x="1770413" y="324497"/>
            <a:ext cx="4867894" cy="666103"/>
          </a:xfrm>
        </p:spPr>
        <p:txBody>
          <a:bodyPr>
            <a:normAutofit/>
          </a:bodyPr>
          <a:lstStyle/>
          <a:p>
            <a:r>
              <a:rPr lang="en-US" sz="2800" b="1" dirty="0"/>
              <a:t>Tartu Welcome Centre</a:t>
            </a:r>
            <a:endParaRPr lang="en-IE" sz="2800" b="1" dirty="0"/>
          </a:p>
        </p:txBody>
      </p:sp>
    </p:spTree>
    <p:extLst>
      <p:ext uri="{BB962C8B-B14F-4D97-AF65-F5344CB8AC3E}">
        <p14:creationId xmlns:p14="http://schemas.microsoft.com/office/powerpoint/2010/main" val="40855577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9307837-B207-4C12-A1F2-6EBF6E779670}"/>
              </a:ext>
            </a:extLst>
          </p:cNvPr>
          <p:cNvSpPr>
            <a:spLocks noGrp="1"/>
          </p:cNvSpPr>
          <p:nvPr>
            <p:ph type="body" sz="quarter" idx="18"/>
          </p:nvPr>
        </p:nvSpPr>
        <p:spPr>
          <a:xfrm>
            <a:off x="1480930" y="1408880"/>
            <a:ext cx="5371132" cy="4962467"/>
          </a:xfrm>
        </p:spPr>
        <p:txBody>
          <a:bodyPr>
            <a:noAutofit/>
          </a:bodyPr>
          <a:lstStyle/>
          <a:p>
            <a:pPr marL="0"/>
            <a:r>
              <a:rPr lang="en-US" sz="2200" dirty="0"/>
              <a:t>Für die </a:t>
            </a:r>
            <a:r>
              <a:rPr lang="en-US" sz="2200" dirty="0" err="1"/>
              <a:t>Planung</a:t>
            </a:r>
            <a:r>
              <a:rPr lang="en-US" sz="2200" dirty="0"/>
              <a:t> der Kultur- und </a:t>
            </a:r>
            <a:r>
              <a:rPr lang="en-US" sz="2200" dirty="0" err="1"/>
              <a:t>Netzwerkveranstaltungen</a:t>
            </a:r>
            <a:r>
              <a:rPr lang="en-US" sz="2200" dirty="0"/>
              <a:t> </a:t>
            </a:r>
            <a:r>
              <a:rPr lang="en-US" sz="2200" dirty="0" err="1"/>
              <a:t>nutzten</a:t>
            </a:r>
            <a:r>
              <a:rPr lang="en-US" sz="2200" dirty="0"/>
              <a:t> die </a:t>
            </a:r>
            <a:r>
              <a:rPr lang="en-US" sz="2200" dirty="0" err="1"/>
              <a:t>Studierenden</a:t>
            </a:r>
            <a:r>
              <a:rPr lang="en-US" sz="2200" dirty="0"/>
              <a:t> </a:t>
            </a:r>
            <a:r>
              <a:rPr lang="en-US" sz="2200" dirty="0" err="1"/>
              <a:t>digitale</a:t>
            </a:r>
            <a:r>
              <a:rPr lang="en-US" sz="2200" dirty="0"/>
              <a:t> Tools, um </a:t>
            </a:r>
            <a:r>
              <a:rPr lang="en-US" sz="2200" dirty="0" err="1"/>
              <a:t>entsprechende</a:t>
            </a:r>
            <a:r>
              <a:rPr lang="en-US" sz="2200" dirty="0"/>
              <a:t> </a:t>
            </a:r>
            <a:r>
              <a:rPr lang="en-US" sz="2200" dirty="0" err="1"/>
              <a:t>Materialen</a:t>
            </a:r>
            <a:r>
              <a:rPr lang="en-US" sz="2200" dirty="0"/>
              <a:t> </a:t>
            </a:r>
            <a:r>
              <a:rPr lang="en-US" sz="2200" dirty="0" err="1"/>
              <a:t>dazu</a:t>
            </a:r>
            <a:r>
              <a:rPr lang="en-US" sz="2200" dirty="0"/>
              <a:t> </a:t>
            </a:r>
            <a:r>
              <a:rPr lang="en-US" sz="2200" dirty="0" err="1"/>
              <a:t>vorzubereiten</a:t>
            </a:r>
            <a:r>
              <a:rPr lang="en-US" sz="2200" dirty="0"/>
              <a:t> (z. B. </a:t>
            </a:r>
            <a:r>
              <a:rPr lang="en-US" sz="2200" dirty="0" err="1"/>
              <a:t>Gestaltung</a:t>
            </a:r>
            <a:r>
              <a:rPr lang="en-US" sz="2200" dirty="0"/>
              <a:t> von </a:t>
            </a:r>
            <a:r>
              <a:rPr lang="en-US" sz="2200" dirty="0" err="1"/>
              <a:t>Flyern</a:t>
            </a:r>
            <a:r>
              <a:rPr lang="en-US" sz="2200" dirty="0"/>
              <a:t>, </a:t>
            </a:r>
            <a:r>
              <a:rPr lang="en-US" sz="2200" dirty="0" err="1"/>
              <a:t>Erstellen</a:t>
            </a:r>
            <a:r>
              <a:rPr lang="en-US" sz="2200" dirty="0"/>
              <a:t> von Posts auf Facebook) und um </a:t>
            </a:r>
            <a:r>
              <a:rPr lang="en-US" sz="2200" dirty="0" err="1"/>
              <a:t>darauf</a:t>
            </a:r>
            <a:r>
              <a:rPr lang="en-US" sz="2200" dirty="0"/>
              <a:t> in </a:t>
            </a:r>
            <a:r>
              <a:rPr lang="en-US" sz="2200" dirty="0" err="1"/>
              <a:t>sozialen</a:t>
            </a:r>
            <a:r>
              <a:rPr lang="en-US" sz="2200" dirty="0"/>
              <a:t> </a:t>
            </a:r>
            <a:r>
              <a:rPr lang="en-US" sz="2200" dirty="0" err="1"/>
              <a:t>Netzwerken</a:t>
            </a:r>
            <a:r>
              <a:rPr lang="en-US" sz="2200" dirty="0"/>
              <a:t> </a:t>
            </a:r>
            <a:r>
              <a:rPr lang="en-US" sz="2200" dirty="0" err="1"/>
              <a:t>aufmerksam</a:t>
            </a:r>
            <a:r>
              <a:rPr lang="en-US" sz="2200" dirty="0"/>
              <a:t> </a:t>
            </a:r>
            <a:r>
              <a:rPr lang="en-US" sz="2200" dirty="0" err="1"/>
              <a:t>zu</a:t>
            </a:r>
            <a:r>
              <a:rPr lang="en-US" sz="2200" dirty="0"/>
              <a:t> </a:t>
            </a:r>
            <a:r>
              <a:rPr lang="en-US" sz="2200" dirty="0" err="1"/>
              <a:t>machen</a:t>
            </a:r>
            <a:r>
              <a:rPr lang="en-US" sz="2200" dirty="0"/>
              <a:t> (z. B. </a:t>
            </a:r>
            <a:r>
              <a:rPr lang="en-US" sz="2200" dirty="0" err="1"/>
              <a:t>durch</a:t>
            </a:r>
            <a:r>
              <a:rPr lang="en-US" sz="2200" dirty="0"/>
              <a:t> die </a:t>
            </a:r>
            <a:r>
              <a:rPr lang="en-US" sz="2200" dirty="0" err="1"/>
              <a:t>Nutzung</a:t>
            </a:r>
            <a:r>
              <a:rPr lang="en-US" sz="2200" dirty="0"/>
              <a:t> von Messenger-</a:t>
            </a:r>
            <a:r>
              <a:rPr lang="en-US" sz="2200" dirty="0" err="1"/>
              <a:t>Diensten</a:t>
            </a:r>
            <a:r>
              <a:rPr lang="en-US" sz="2200" dirty="0"/>
              <a:t>, </a:t>
            </a:r>
            <a:r>
              <a:rPr lang="en-US" sz="2200" dirty="0" err="1"/>
              <a:t>Mailinglisten</a:t>
            </a:r>
            <a:r>
              <a:rPr lang="en-US" sz="2200" dirty="0"/>
              <a:t>).</a:t>
            </a:r>
          </a:p>
          <a:p>
            <a:pPr marL="0"/>
            <a:r>
              <a:rPr lang="en-US" sz="2200" dirty="0" err="1"/>
              <a:t>Aufgrund</a:t>
            </a:r>
            <a:r>
              <a:rPr lang="en-US" sz="2200" dirty="0"/>
              <a:t> der COVID-19-Pandemie </a:t>
            </a:r>
            <a:r>
              <a:rPr lang="en-US" sz="2200" dirty="0" err="1"/>
              <a:t>wurden</a:t>
            </a:r>
            <a:r>
              <a:rPr lang="en-US" sz="2200" dirty="0"/>
              <a:t> alle </a:t>
            </a:r>
            <a:r>
              <a:rPr lang="en-US" sz="2200" dirty="0" err="1"/>
              <a:t>Treffen</a:t>
            </a:r>
            <a:r>
              <a:rPr lang="en-US" sz="2200" dirty="0"/>
              <a:t> </a:t>
            </a:r>
            <a:r>
              <a:rPr lang="en-US" sz="2200" dirty="0" err="1"/>
              <a:t>virtuell</a:t>
            </a:r>
            <a:r>
              <a:rPr lang="en-US" sz="2200" dirty="0"/>
              <a:t> </a:t>
            </a:r>
            <a:r>
              <a:rPr lang="en-US" sz="2200" dirty="0" err="1"/>
              <a:t>organisiert</a:t>
            </a:r>
            <a:r>
              <a:rPr lang="en-US" sz="2200" dirty="0"/>
              <a:t>. </a:t>
            </a:r>
            <a:r>
              <a:rPr lang="en-US" sz="2200" dirty="0" err="1"/>
              <a:t>Gemeinsam</a:t>
            </a:r>
            <a:r>
              <a:rPr lang="en-US" sz="2200" dirty="0"/>
              <a:t> </a:t>
            </a:r>
            <a:r>
              <a:rPr lang="en-US" sz="2200" dirty="0" err="1"/>
              <a:t>mit</a:t>
            </a:r>
            <a:r>
              <a:rPr lang="en-US" sz="2200" dirty="0"/>
              <a:t> der Universität Tartu </a:t>
            </a:r>
            <a:r>
              <a:rPr lang="en-US" sz="2200" dirty="0" err="1"/>
              <a:t>wurde</a:t>
            </a:r>
            <a:r>
              <a:rPr lang="en-US" sz="2200" dirty="0"/>
              <a:t> </a:t>
            </a:r>
            <a:r>
              <a:rPr lang="en-US" sz="2200" dirty="0" err="1"/>
              <a:t>ein</a:t>
            </a:r>
            <a:r>
              <a:rPr lang="en-US" sz="2200" dirty="0"/>
              <a:t> </a:t>
            </a:r>
            <a:r>
              <a:rPr lang="en-US" sz="2200" dirty="0" err="1"/>
              <a:t>digitales</a:t>
            </a:r>
            <a:r>
              <a:rPr lang="en-US" sz="2200" dirty="0"/>
              <a:t> </a:t>
            </a:r>
            <a:r>
              <a:rPr lang="en-US" sz="2200" dirty="0" err="1"/>
              <a:t>Praktikum</a:t>
            </a:r>
            <a:r>
              <a:rPr lang="en-US" sz="2200" dirty="0"/>
              <a:t> </a:t>
            </a:r>
            <a:r>
              <a:rPr lang="en-US" sz="2200" dirty="0" err="1"/>
              <a:t>mit</a:t>
            </a:r>
            <a:r>
              <a:rPr lang="en-US" sz="2200" dirty="0"/>
              <a:t> dem </a:t>
            </a:r>
            <a:r>
              <a:rPr lang="en-US" sz="2200" dirty="0" err="1"/>
              <a:t>Namen</a:t>
            </a:r>
            <a:r>
              <a:rPr lang="en-US" sz="2200" dirty="0"/>
              <a:t> </a:t>
            </a:r>
            <a:r>
              <a:rPr lang="en-US" sz="2200" i="1" dirty="0"/>
              <a:t>Welcome Centre Web-Based Seminars</a:t>
            </a:r>
            <a:r>
              <a:rPr lang="en-US" sz="2200" dirty="0"/>
              <a:t> </a:t>
            </a:r>
            <a:r>
              <a:rPr lang="en-US" sz="2200" dirty="0" err="1"/>
              <a:t>gestartet</a:t>
            </a:r>
            <a:r>
              <a:rPr lang="en-US" sz="2200" dirty="0"/>
              <a:t>, das </a:t>
            </a:r>
            <a:r>
              <a:rPr lang="en-US" sz="2200" dirty="0" err="1"/>
              <a:t>als</a:t>
            </a:r>
            <a:r>
              <a:rPr lang="en-US" sz="2200" dirty="0"/>
              <a:t> </a:t>
            </a:r>
            <a:r>
              <a:rPr lang="en-US" sz="2200" dirty="0" err="1"/>
              <a:t>digitale</a:t>
            </a:r>
            <a:r>
              <a:rPr lang="en-US" sz="2200" dirty="0"/>
              <a:t> </a:t>
            </a:r>
            <a:r>
              <a:rPr lang="en-US" sz="2200" dirty="0" err="1"/>
              <a:t>Willkommensveranstaltung</a:t>
            </a:r>
            <a:r>
              <a:rPr lang="en-US" sz="2200" dirty="0"/>
              <a:t> für </a:t>
            </a:r>
            <a:r>
              <a:rPr lang="en-US" sz="2200" dirty="0" err="1"/>
              <a:t>Neuankommende</a:t>
            </a:r>
            <a:r>
              <a:rPr lang="en-US" sz="2200" dirty="0"/>
              <a:t> in </a:t>
            </a:r>
            <a:r>
              <a:rPr lang="en-US" sz="2200" dirty="0" err="1"/>
              <a:t>Estland</a:t>
            </a:r>
            <a:r>
              <a:rPr lang="en-US" sz="2200" dirty="0"/>
              <a:t> </a:t>
            </a:r>
            <a:r>
              <a:rPr lang="en-US" sz="2200" dirty="0" err="1"/>
              <a:t>konzipiert</a:t>
            </a:r>
            <a:r>
              <a:rPr lang="en-US" sz="2200" dirty="0"/>
              <a:t> </a:t>
            </a:r>
            <a:r>
              <a:rPr lang="en-US" sz="2200" dirty="0" err="1"/>
              <a:t>wurde</a:t>
            </a:r>
            <a:r>
              <a:rPr lang="en-US" sz="2200" dirty="0">
                <a:solidFill>
                  <a:schemeClr val="bg2"/>
                </a:solidFill>
              </a:rPr>
              <a:t>. </a:t>
            </a:r>
            <a:r>
              <a:rPr lang="de-DE" sz="2200" dirty="0">
                <a:solidFill>
                  <a:schemeClr val="bg2"/>
                </a:solidFill>
                <a:hlinkClick r:id="rId2">
                  <a:extLst>
                    <a:ext uri="{A12FA001-AC4F-418D-AE19-62706E023703}">
                      <ahyp:hlinkClr xmlns:ahyp="http://schemas.microsoft.com/office/drawing/2018/hyperlinkcolor" val="tx"/>
                    </a:ext>
                  </a:extLst>
                </a:hlinkClick>
              </a:rPr>
              <a:t>Link zum Tartu Welcome </a:t>
            </a:r>
            <a:r>
              <a:rPr lang="de-DE" sz="2200" dirty="0" err="1">
                <a:solidFill>
                  <a:schemeClr val="bg2"/>
                </a:solidFill>
                <a:hlinkClick r:id="rId2">
                  <a:extLst>
                    <a:ext uri="{A12FA001-AC4F-418D-AE19-62706E023703}">
                      <ahyp:hlinkClr xmlns:ahyp="http://schemas.microsoft.com/office/drawing/2018/hyperlinkcolor" val="tx"/>
                    </a:ext>
                  </a:extLst>
                </a:hlinkClick>
              </a:rPr>
              <a:t>Centre</a:t>
            </a:r>
            <a:endParaRPr lang="en-IE" sz="2200" dirty="0">
              <a:solidFill>
                <a:schemeClr val="bg2"/>
              </a:solidFill>
            </a:endParaRPr>
          </a:p>
        </p:txBody>
      </p:sp>
      <p:sp>
        <p:nvSpPr>
          <p:cNvPr id="7" name="TextBox 6">
            <a:extLst>
              <a:ext uri="{FF2B5EF4-FFF2-40B4-BE49-F238E27FC236}">
                <a16:creationId xmlns:a16="http://schemas.microsoft.com/office/drawing/2014/main" id="{083AA119-3A1F-4503-B826-B93B570F6F7E}"/>
              </a:ext>
            </a:extLst>
          </p:cNvPr>
          <p:cNvSpPr txBox="1"/>
          <p:nvPr/>
        </p:nvSpPr>
        <p:spPr>
          <a:xfrm rot="16200000">
            <a:off x="-2011797" y="2246614"/>
            <a:ext cx="5139563" cy="646331"/>
          </a:xfrm>
          <a:prstGeom prst="rect">
            <a:avLst/>
          </a:prstGeom>
          <a:solidFill>
            <a:srgbClr val="FDC562"/>
          </a:solidFill>
        </p:spPr>
        <p:txBody>
          <a:bodyPr wrap="square">
            <a:spAutoFit/>
          </a:bodyPr>
          <a:lstStyle/>
          <a:p>
            <a:r>
              <a:rPr lang="en-US" sz="3600" dirty="0">
                <a:solidFill>
                  <a:srgbClr val="23385C"/>
                </a:solidFill>
              </a:rPr>
              <a:t>GOOD-PRACTICE-BEISPIEL</a:t>
            </a:r>
            <a:endParaRPr lang="en-US" sz="1800" dirty="0">
              <a:solidFill>
                <a:srgbClr val="23385C"/>
              </a:solidFill>
            </a:endParaRPr>
          </a:p>
        </p:txBody>
      </p:sp>
      <p:pic>
        <p:nvPicPr>
          <p:cNvPr id="8" name="Picture Placeholder 7">
            <a:extLst>
              <a:ext uri="{FF2B5EF4-FFF2-40B4-BE49-F238E27FC236}">
                <a16:creationId xmlns:a16="http://schemas.microsoft.com/office/drawing/2014/main" id="{327F52BC-C3AD-4F30-BEDA-3B60A43077A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9" name="Text Placeholder 4">
            <a:extLst>
              <a:ext uri="{FF2B5EF4-FFF2-40B4-BE49-F238E27FC236}">
                <a16:creationId xmlns:a16="http://schemas.microsoft.com/office/drawing/2014/main" id="{8FB69732-499D-F7F6-6706-609AA10C88CE}"/>
              </a:ext>
            </a:extLst>
          </p:cNvPr>
          <p:cNvSpPr>
            <a:spLocks noGrp="1"/>
          </p:cNvSpPr>
          <p:nvPr>
            <p:ph type="body" sz="quarter" idx="16"/>
          </p:nvPr>
        </p:nvSpPr>
        <p:spPr>
          <a:xfrm>
            <a:off x="1770413" y="324497"/>
            <a:ext cx="4867894" cy="666103"/>
          </a:xfrm>
        </p:spPr>
        <p:txBody>
          <a:bodyPr>
            <a:normAutofit/>
          </a:bodyPr>
          <a:lstStyle/>
          <a:p>
            <a:r>
              <a:rPr lang="en-US" sz="2800" b="1" dirty="0"/>
              <a:t>Tartu Welcome Centre</a:t>
            </a:r>
            <a:endParaRPr lang="en-IE" sz="2800" b="1" dirty="0"/>
          </a:p>
        </p:txBody>
      </p:sp>
    </p:spTree>
    <p:extLst>
      <p:ext uri="{BB962C8B-B14F-4D97-AF65-F5344CB8AC3E}">
        <p14:creationId xmlns:p14="http://schemas.microsoft.com/office/powerpoint/2010/main" val="37546590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3C7DBFFB-AB38-455D-BA9A-DB587DCA530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05C9222F-9FA9-4A00-B8AE-2817B5BBA4BE}"/>
              </a:ext>
            </a:extLst>
          </p:cNvPr>
          <p:cNvSpPr>
            <a:spLocks noGrp="1"/>
          </p:cNvSpPr>
          <p:nvPr>
            <p:ph type="body" sz="quarter" idx="16"/>
          </p:nvPr>
        </p:nvSpPr>
        <p:spPr/>
        <p:txBody>
          <a:bodyPr>
            <a:normAutofit lnSpcReduction="10000"/>
          </a:bodyPr>
          <a:lstStyle/>
          <a:p>
            <a:r>
              <a:rPr lang="en-IE" b="1" dirty="0" err="1"/>
              <a:t>Ressourcen</a:t>
            </a:r>
            <a:endParaRPr lang="en-IE" b="1" dirty="0"/>
          </a:p>
        </p:txBody>
      </p:sp>
      <p:sp>
        <p:nvSpPr>
          <p:cNvPr id="11" name="TextBox 10">
            <a:extLst>
              <a:ext uri="{FF2B5EF4-FFF2-40B4-BE49-F238E27FC236}">
                <a16:creationId xmlns:a16="http://schemas.microsoft.com/office/drawing/2014/main" id="{72445D50-D67C-4080-B5AC-DF74DA5E23BF}"/>
              </a:ext>
            </a:extLst>
          </p:cNvPr>
          <p:cNvSpPr txBox="1"/>
          <p:nvPr/>
        </p:nvSpPr>
        <p:spPr>
          <a:xfrm>
            <a:off x="1718561" y="1511439"/>
            <a:ext cx="5290457" cy="4524315"/>
          </a:xfrm>
          <a:prstGeom prst="rect">
            <a:avLst/>
          </a:prstGeom>
          <a:noFill/>
        </p:spPr>
        <p:txBody>
          <a:bodyPr wrap="square" rtlCol="0">
            <a:spAutoFit/>
          </a:bodyPr>
          <a:lstStyle/>
          <a:p>
            <a:endParaRPr lang="en-IE" sz="2400" dirty="0">
              <a:solidFill>
                <a:schemeClr val="bg1"/>
              </a:solidFill>
            </a:endParaRPr>
          </a:p>
          <a:p>
            <a:r>
              <a:rPr lang="en-US" sz="2400" dirty="0">
                <a:solidFill>
                  <a:schemeClr val="bg2"/>
                </a:solidFill>
                <a:hlinkClick r:id="rId3">
                  <a:extLst>
                    <a:ext uri="{A12FA001-AC4F-418D-AE19-62706E023703}">
                      <ahyp:hlinkClr xmlns:ahyp="http://schemas.microsoft.com/office/drawing/2018/hyperlinkcolor" val="tx"/>
                    </a:ext>
                  </a:extLst>
                </a:hlinkClick>
              </a:rPr>
              <a:t>Article on Students will build back community better</a:t>
            </a:r>
            <a:r>
              <a:rPr lang="en-US" sz="2400" dirty="0">
                <a:solidFill>
                  <a:schemeClr val="bg2"/>
                </a:solidFill>
              </a:rPr>
              <a:t> (6 min </a:t>
            </a:r>
            <a:r>
              <a:rPr lang="en-US" sz="2400" dirty="0" err="1">
                <a:solidFill>
                  <a:schemeClr val="bg2"/>
                </a:solidFill>
              </a:rPr>
              <a:t>Lesezeit</a:t>
            </a:r>
            <a:r>
              <a:rPr lang="en-US" sz="2400" dirty="0">
                <a:solidFill>
                  <a:schemeClr val="bg2"/>
                </a:solidFill>
              </a:rPr>
              <a:t>)</a:t>
            </a:r>
          </a:p>
          <a:p>
            <a:endParaRPr lang="en-US" sz="2400" dirty="0">
              <a:solidFill>
                <a:schemeClr val="bg2"/>
              </a:solidFill>
            </a:endParaRPr>
          </a:p>
          <a:p>
            <a:r>
              <a:rPr lang="en-US" sz="2400" dirty="0">
                <a:solidFill>
                  <a:schemeClr val="bg2"/>
                </a:solidFill>
                <a:hlinkClick r:id="rId4">
                  <a:extLst>
                    <a:ext uri="{A12FA001-AC4F-418D-AE19-62706E023703}">
                      <ahyp:hlinkClr xmlns:ahyp="http://schemas.microsoft.com/office/drawing/2018/hyperlinkcolor" val="tx"/>
                    </a:ext>
                  </a:extLst>
                </a:hlinkClick>
              </a:rPr>
              <a:t>Building Resilient Communities with Students at the Center</a:t>
            </a:r>
            <a:endParaRPr lang="en-US" sz="2400" dirty="0">
              <a:solidFill>
                <a:schemeClr val="bg2"/>
              </a:solidFill>
            </a:endParaRPr>
          </a:p>
          <a:p>
            <a:endParaRPr lang="en-US" sz="2400" dirty="0">
              <a:solidFill>
                <a:schemeClr val="bg2"/>
              </a:solidFill>
            </a:endParaRPr>
          </a:p>
          <a:p>
            <a:r>
              <a:rPr lang="en-US" sz="2400" dirty="0">
                <a:solidFill>
                  <a:schemeClr val="bg2"/>
                </a:solidFill>
                <a:hlinkClick r:id="rId5">
                  <a:extLst>
                    <a:ext uri="{A12FA001-AC4F-418D-AE19-62706E023703}">
                      <ahyp:hlinkClr xmlns:ahyp="http://schemas.microsoft.com/office/drawing/2018/hyperlinkcolor" val="tx"/>
                    </a:ext>
                  </a:extLst>
                </a:hlinkClick>
              </a:rPr>
              <a:t>Article on A Social History of Student Volunteering</a:t>
            </a:r>
            <a:endParaRPr lang="en-IE" sz="2400" dirty="0">
              <a:solidFill>
                <a:schemeClr val="bg2"/>
              </a:solidFill>
            </a:endParaRPr>
          </a:p>
          <a:p>
            <a:endParaRPr lang="en-US" sz="2400" dirty="0">
              <a:solidFill>
                <a:schemeClr val="bg1"/>
              </a:solidFill>
            </a:endParaRPr>
          </a:p>
          <a:p>
            <a:endParaRPr lang="en-US" sz="2400" dirty="0">
              <a:solidFill>
                <a:schemeClr val="bg1"/>
              </a:solidFill>
            </a:endParaRPr>
          </a:p>
          <a:p>
            <a:endParaRPr lang="en-IE" sz="2400" dirty="0">
              <a:solidFill>
                <a:schemeClr val="bg1"/>
              </a:solidFill>
            </a:endParaRPr>
          </a:p>
        </p:txBody>
      </p:sp>
    </p:spTree>
    <p:extLst>
      <p:ext uri="{BB962C8B-B14F-4D97-AF65-F5344CB8AC3E}">
        <p14:creationId xmlns:p14="http://schemas.microsoft.com/office/powerpoint/2010/main" val="772826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328B74-6E6E-6841-9825-118B71CB140C}"/>
              </a:ext>
            </a:extLst>
          </p:cNvPr>
          <p:cNvSpPr>
            <a:spLocks noGrp="1"/>
          </p:cNvSpPr>
          <p:nvPr>
            <p:ph type="body" sz="quarter" idx="16"/>
          </p:nvPr>
        </p:nvSpPr>
        <p:spPr>
          <a:xfrm>
            <a:off x="2160321" y="923251"/>
            <a:ext cx="8966521" cy="1656716"/>
          </a:xfrm>
        </p:spPr>
        <p:txBody>
          <a:bodyPr>
            <a:normAutofit/>
          </a:bodyPr>
          <a:lstStyle/>
          <a:p>
            <a:r>
              <a:rPr lang="en-US" sz="4400" dirty="0"/>
              <a:t>MODUL 1 </a:t>
            </a:r>
            <a:r>
              <a:rPr lang="en-US" sz="4400" dirty="0" err="1"/>
              <a:t>Übungen</a:t>
            </a:r>
            <a:endParaRPr lang="en-US" sz="4400" dirty="0"/>
          </a:p>
        </p:txBody>
      </p:sp>
      <p:sp>
        <p:nvSpPr>
          <p:cNvPr id="2" name="Text Placeholder 1">
            <a:extLst>
              <a:ext uri="{FF2B5EF4-FFF2-40B4-BE49-F238E27FC236}">
                <a16:creationId xmlns:a16="http://schemas.microsoft.com/office/drawing/2014/main" id="{6EE5B6E5-41A7-4547-908A-136FB5F43475}"/>
              </a:ext>
            </a:extLst>
          </p:cNvPr>
          <p:cNvSpPr>
            <a:spLocks noGrp="1"/>
          </p:cNvSpPr>
          <p:nvPr>
            <p:ph type="body" sz="quarter" idx="17"/>
          </p:nvPr>
        </p:nvSpPr>
        <p:spPr/>
        <p:txBody>
          <a:bodyPr>
            <a:normAutofit fontScale="85000" lnSpcReduction="20000"/>
          </a:bodyPr>
          <a:lstStyle/>
          <a:p>
            <a:r>
              <a:rPr lang="en-IE" dirty="0"/>
              <a:t>05</a:t>
            </a:r>
          </a:p>
        </p:txBody>
      </p:sp>
      <p:pic>
        <p:nvPicPr>
          <p:cNvPr id="5" name="Picture 4" descr="Icon&#10;&#10;Description automatically generated">
            <a:extLst>
              <a:ext uri="{FF2B5EF4-FFF2-40B4-BE49-F238E27FC236}">
                <a16:creationId xmlns:a16="http://schemas.microsoft.com/office/drawing/2014/main" id="{C1AA7E6B-F0E2-964F-B753-2C028613E7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flipH="1" flipV="1">
            <a:off x="8534725" y="5106391"/>
            <a:ext cx="3657275" cy="1765372"/>
          </a:xfrm>
          <a:prstGeom prst="rect">
            <a:avLst/>
          </a:prstGeom>
        </p:spPr>
      </p:pic>
    </p:spTree>
    <p:extLst>
      <p:ext uri="{BB962C8B-B14F-4D97-AF65-F5344CB8AC3E}">
        <p14:creationId xmlns:p14="http://schemas.microsoft.com/office/powerpoint/2010/main" val="20233519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59318B8-276B-0D40-B2D9-396310C39D92}"/>
              </a:ext>
            </a:extLst>
          </p:cNvPr>
          <p:cNvSpPr>
            <a:spLocks noGrp="1"/>
          </p:cNvSpPr>
          <p:nvPr>
            <p:ph type="body" sz="quarter" idx="18"/>
          </p:nvPr>
        </p:nvSpPr>
        <p:spPr>
          <a:xfrm>
            <a:off x="551774" y="3509286"/>
            <a:ext cx="5504136" cy="2233514"/>
          </a:xfrm>
        </p:spPr>
        <p:txBody>
          <a:bodyPr>
            <a:normAutofit/>
          </a:bodyPr>
          <a:lstStyle/>
          <a:p>
            <a:pPr marL="0">
              <a:spcBef>
                <a:spcPts val="0"/>
              </a:spcBef>
            </a:pPr>
            <a:r>
              <a:rPr lang="en-US" dirty="0" err="1"/>
              <a:t>Klicken</a:t>
            </a:r>
            <a:r>
              <a:rPr lang="en-US" dirty="0"/>
              <a:t> Sie auf das Video, um </a:t>
            </a:r>
            <a:r>
              <a:rPr lang="en-US" dirty="0" err="1"/>
              <a:t>mehr</a:t>
            </a:r>
            <a:r>
              <a:rPr lang="en-US" dirty="0"/>
              <a:t> </a:t>
            </a:r>
            <a:r>
              <a:rPr lang="en-US" dirty="0" err="1"/>
              <a:t>über</a:t>
            </a:r>
            <a:r>
              <a:rPr lang="en-US" dirty="0"/>
              <a:t> </a:t>
            </a:r>
            <a:r>
              <a:rPr lang="en-US" dirty="0" err="1"/>
              <a:t>bürgerschaftliches</a:t>
            </a:r>
            <a:r>
              <a:rPr lang="en-US" dirty="0"/>
              <a:t> Engagement </a:t>
            </a:r>
            <a:r>
              <a:rPr lang="en-US" dirty="0" err="1"/>
              <a:t>zu</a:t>
            </a:r>
            <a:r>
              <a:rPr lang="en-US" dirty="0"/>
              <a:t> </a:t>
            </a:r>
            <a:r>
              <a:rPr lang="en-US" dirty="0" err="1"/>
              <a:t>erfahren</a:t>
            </a:r>
            <a:r>
              <a:rPr lang="en-US" dirty="0"/>
              <a:t>.</a:t>
            </a:r>
          </a:p>
          <a:p>
            <a:pPr marL="0">
              <a:spcBef>
                <a:spcPts val="0"/>
              </a:spcBef>
            </a:pPr>
            <a:endParaRPr lang="en-US" dirty="0"/>
          </a:p>
          <a:p>
            <a:pPr marL="0">
              <a:spcBef>
                <a:spcPts val="0"/>
              </a:spcBef>
            </a:pPr>
            <a:r>
              <a:rPr lang="en-US" dirty="0"/>
              <a:t>https://www.youtube.com/watch?v=x6bNwmrBPXI</a:t>
            </a:r>
          </a:p>
        </p:txBody>
      </p:sp>
      <p:sp>
        <p:nvSpPr>
          <p:cNvPr id="2" name="Text Placeholder 1">
            <a:extLst>
              <a:ext uri="{FF2B5EF4-FFF2-40B4-BE49-F238E27FC236}">
                <a16:creationId xmlns:a16="http://schemas.microsoft.com/office/drawing/2014/main" id="{F60C52F1-004E-654E-A239-1AAC60A7C0CE}"/>
              </a:ext>
            </a:extLst>
          </p:cNvPr>
          <p:cNvSpPr>
            <a:spLocks noGrp="1"/>
          </p:cNvSpPr>
          <p:nvPr>
            <p:ph type="body" sz="quarter" idx="16"/>
          </p:nvPr>
        </p:nvSpPr>
        <p:spPr/>
        <p:txBody>
          <a:bodyPr>
            <a:normAutofit fontScale="40000" lnSpcReduction="20000"/>
          </a:bodyPr>
          <a:lstStyle/>
          <a:p>
            <a:r>
              <a:rPr lang="en-US" sz="11200" dirty="0"/>
              <a:t>VIDEO</a:t>
            </a:r>
          </a:p>
          <a:p>
            <a:endParaRPr lang="en-US" dirty="0"/>
          </a:p>
        </p:txBody>
      </p:sp>
      <p:pic>
        <p:nvPicPr>
          <p:cNvPr id="6" name="Picture 5" descr="Icon&#10;&#10;Description automatically generated">
            <a:extLst>
              <a:ext uri="{FF2B5EF4-FFF2-40B4-BE49-F238E27FC236}">
                <a16:creationId xmlns:a16="http://schemas.microsoft.com/office/drawing/2014/main" id="{7FD01064-7D91-4345-9910-CB5E62F54D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flipH="1" flipV="1">
            <a:off x="8534725" y="5106391"/>
            <a:ext cx="3657275" cy="1765372"/>
          </a:xfrm>
          <a:prstGeom prst="rect">
            <a:avLst/>
          </a:prstGeom>
        </p:spPr>
      </p:pic>
      <p:sp>
        <p:nvSpPr>
          <p:cNvPr id="9" name="Picture Placeholder 8">
            <a:extLst>
              <a:ext uri="{FF2B5EF4-FFF2-40B4-BE49-F238E27FC236}">
                <a16:creationId xmlns:a16="http://schemas.microsoft.com/office/drawing/2014/main" id="{EF848C6E-E154-49BA-A35B-9D9A7E982A3F}"/>
              </a:ext>
            </a:extLst>
          </p:cNvPr>
          <p:cNvSpPr>
            <a:spLocks noGrp="1"/>
          </p:cNvSpPr>
          <p:nvPr>
            <p:ph type="pic" sz="quarter" idx="10"/>
          </p:nvPr>
        </p:nvSpPr>
        <p:spPr/>
      </p:sp>
      <p:pic>
        <p:nvPicPr>
          <p:cNvPr id="10" name="Online Media 9" title="What is Civic Engagement?">
            <a:hlinkClick r:id="" action="ppaction://media"/>
            <a:extLst>
              <a:ext uri="{FF2B5EF4-FFF2-40B4-BE49-F238E27FC236}">
                <a16:creationId xmlns:a16="http://schemas.microsoft.com/office/drawing/2014/main" id="{FFB93E7B-C14D-40D1-857F-73292EE4E6C6}"/>
              </a:ext>
            </a:extLst>
          </p:cNvPr>
          <p:cNvPicPr>
            <a:picLocks noRot="1" noChangeAspect="1"/>
          </p:cNvPicPr>
          <p:nvPr>
            <a:videoFile r:link="rId1"/>
          </p:nvPr>
        </p:nvPicPr>
        <p:blipFill>
          <a:blip r:embed="rId4"/>
          <a:stretch>
            <a:fillRect/>
          </a:stretch>
        </p:blipFill>
        <p:spPr>
          <a:xfrm>
            <a:off x="7061200" y="1203325"/>
            <a:ext cx="5130800" cy="3913188"/>
          </a:xfrm>
          <a:prstGeom prst="rect">
            <a:avLst/>
          </a:prstGeom>
        </p:spPr>
      </p:pic>
      <p:sp>
        <p:nvSpPr>
          <p:cNvPr id="15" name="TextBox 14">
            <a:extLst>
              <a:ext uri="{FF2B5EF4-FFF2-40B4-BE49-F238E27FC236}">
                <a16:creationId xmlns:a16="http://schemas.microsoft.com/office/drawing/2014/main" id="{4662917E-EBB8-4FCA-AC18-88432988E1EF}"/>
              </a:ext>
            </a:extLst>
          </p:cNvPr>
          <p:cNvSpPr txBox="1"/>
          <p:nvPr/>
        </p:nvSpPr>
        <p:spPr>
          <a:xfrm>
            <a:off x="747201" y="1708738"/>
            <a:ext cx="6102626" cy="523220"/>
          </a:xfrm>
          <a:prstGeom prst="rect">
            <a:avLst/>
          </a:prstGeom>
          <a:noFill/>
        </p:spPr>
        <p:txBody>
          <a:bodyPr wrap="square">
            <a:spAutoFit/>
          </a:bodyPr>
          <a:lstStyle/>
          <a:p>
            <a:r>
              <a:rPr lang="en-IE" sz="2800" dirty="0">
                <a:solidFill>
                  <a:schemeClr val="bg1"/>
                </a:solidFill>
              </a:rPr>
              <a:t>Was </a:t>
            </a:r>
            <a:r>
              <a:rPr lang="en-IE" sz="2800" dirty="0" err="1">
                <a:solidFill>
                  <a:schemeClr val="bg1"/>
                </a:solidFill>
              </a:rPr>
              <a:t>ist</a:t>
            </a:r>
            <a:r>
              <a:rPr lang="en-IE" sz="2800" dirty="0">
                <a:solidFill>
                  <a:schemeClr val="bg1"/>
                </a:solidFill>
              </a:rPr>
              <a:t> </a:t>
            </a:r>
            <a:r>
              <a:rPr lang="en-IE" sz="2800" dirty="0" err="1">
                <a:solidFill>
                  <a:schemeClr val="bg1"/>
                </a:solidFill>
              </a:rPr>
              <a:t>bürgerschaftliches</a:t>
            </a:r>
            <a:r>
              <a:rPr lang="en-IE" sz="2800" dirty="0">
                <a:solidFill>
                  <a:schemeClr val="bg1"/>
                </a:solidFill>
              </a:rPr>
              <a:t> Engagement?</a:t>
            </a:r>
          </a:p>
        </p:txBody>
      </p:sp>
    </p:spTree>
    <p:extLst>
      <p:ext uri="{BB962C8B-B14F-4D97-AF65-F5344CB8AC3E}">
        <p14:creationId xmlns:p14="http://schemas.microsoft.com/office/powerpoint/2010/main" val="12070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59318B8-276B-0D40-B2D9-396310C39D92}"/>
              </a:ext>
            </a:extLst>
          </p:cNvPr>
          <p:cNvSpPr>
            <a:spLocks noGrp="1"/>
          </p:cNvSpPr>
          <p:nvPr>
            <p:ph type="body" sz="quarter" idx="18"/>
          </p:nvPr>
        </p:nvSpPr>
        <p:spPr/>
        <p:txBody>
          <a:bodyPr>
            <a:normAutofit/>
          </a:bodyPr>
          <a:lstStyle/>
          <a:p>
            <a:pPr marL="0" algn="ctr"/>
            <a:r>
              <a:rPr lang="en-US" dirty="0" err="1"/>
              <a:t>Klicken</a:t>
            </a:r>
            <a:r>
              <a:rPr lang="en-US" dirty="0"/>
              <a:t> Sie auf den </a:t>
            </a:r>
            <a:r>
              <a:rPr lang="en-US" dirty="0" err="1"/>
              <a:t>Videolink</a:t>
            </a:r>
            <a:r>
              <a:rPr lang="en-US" dirty="0"/>
              <a:t>!</a:t>
            </a:r>
          </a:p>
          <a:p>
            <a:pPr marL="0" algn="ctr"/>
            <a:r>
              <a:rPr lang="en-US" dirty="0"/>
              <a:t>https://www.youtube.com/watch?v=Eqwxife716M</a:t>
            </a:r>
          </a:p>
        </p:txBody>
      </p:sp>
      <p:sp>
        <p:nvSpPr>
          <p:cNvPr id="2" name="Text Placeholder 1">
            <a:extLst>
              <a:ext uri="{FF2B5EF4-FFF2-40B4-BE49-F238E27FC236}">
                <a16:creationId xmlns:a16="http://schemas.microsoft.com/office/drawing/2014/main" id="{F60C52F1-004E-654E-A239-1AAC60A7C0CE}"/>
              </a:ext>
            </a:extLst>
          </p:cNvPr>
          <p:cNvSpPr>
            <a:spLocks noGrp="1"/>
          </p:cNvSpPr>
          <p:nvPr>
            <p:ph type="body" sz="quarter" idx="16"/>
          </p:nvPr>
        </p:nvSpPr>
        <p:spPr>
          <a:xfrm>
            <a:off x="831350" y="2361160"/>
            <a:ext cx="5113283" cy="582221"/>
          </a:xfrm>
        </p:spPr>
        <p:txBody>
          <a:bodyPr>
            <a:normAutofit fontScale="25000" lnSpcReduction="20000"/>
          </a:bodyPr>
          <a:lstStyle/>
          <a:p>
            <a:r>
              <a:rPr lang="en-US" sz="11200" dirty="0" err="1"/>
              <a:t>Mehr</a:t>
            </a:r>
            <a:r>
              <a:rPr lang="en-US" sz="11200" dirty="0"/>
              <a:t> </a:t>
            </a:r>
            <a:r>
              <a:rPr lang="en-US" sz="11200" dirty="0" err="1"/>
              <a:t>zu</a:t>
            </a:r>
            <a:r>
              <a:rPr lang="en-US" sz="11200" dirty="0"/>
              <a:t> </a:t>
            </a:r>
            <a:r>
              <a:rPr lang="en-US" sz="11200" dirty="0" err="1"/>
              <a:t>bürgerschaftlichem</a:t>
            </a:r>
            <a:r>
              <a:rPr lang="en-US" sz="11200" dirty="0"/>
              <a:t> Engagement:</a:t>
            </a:r>
          </a:p>
          <a:p>
            <a:endParaRPr lang="en-US" dirty="0"/>
          </a:p>
        </p:txBody>
      </p:sp>
      <p:pic>
        <p:nvPicPr>
          <p:cNvPr id="6" name="Picture 5" descr="Icon&#10;&#10;Description automatically generated">
            <a:extLst>
              <a:ext uri="{FF2B5EF4-FFF2-40B4-BE49-F238E27FC236}">
                <a16:creationId xmlns:a16="http://schemas.microsoft.com/office/drawing/2014/main" id="{7FD01064-7D91-4345-9910-CB5E62F54D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flipH="1" flipV="1">
            <a:off x="8534725" y="5106391"/>
            <a:ext cx="3657275" cy="1765372"/>
          </a:xfrm>
          <a:prstGeom prst="rect">
            <a:avLst/>
          </a:prstGeom>
        </p:spPr>
      </p:pic>
      <p:sp>
        <p:nvSpPr>
          <p:cNvPr id="4" name="Picture Placeholder 3">
            <a:extLst>
              <a:ext uri="{FF2B5EF4-FFF2-40B4-BE49-F238E27FC236}">
                <a16:creationId xmlns:a16="http://schemas.microsoft.com/office/drawing/2014/main" id="{C00863BE-C489-4B9F-8AB3-038E6AEAAE52}"/>
              </a:ext>
            </a:extLst>
          </p:cNvPr>
          <p:cNvSpPr>
            <a:spLocks noGrp="1"/>
          </p:cNvSpPr>
          <p:nvPr>
            <p:ph type="pic" sz="quarter" idx="10"/>
          </p:nvPr>
        </p:nvSpPr>
        <p:spPr/>
      </p:sp>
      <p:pic>
        <p:nvPicPr>
          <p:cNvPr id="3" name="Online Media 2" title="What is Community Engagement?">
            <a:hlinkClick r:id="" action="ppaction://media"/>
            <a:extLst>
              <a:ext uri="{FF2B5EF4-FFF2-40B4-BE49-F238E27FC236}">
                <a16:creationId xmlns:a16="http://schemas.microsoft.com/office/drawing/2014/main" id="{E0561EC1-CBD1-47C8-96D6-0A725AC66977}"/>
              </a:ext>
            </a:extLst>
          </p:cNvPr>
          <p:cNvPicPr>
            <a:picLocks noRot="1" noChangeAspect="1"/>
          </p:cNvPicPr>
          <p:nvPr>
            <a:videoFile r:link="rId1"/>
          </p:nvPr>
        </p:nvPicPr>
        <p:blipFill>
          <a:blip r:embed="rId4"/>
          <a:stretch>
            <a:fillRect/>
          </a:stretch>
        </p:blipFill>
        <p:spPr>
          <a:xfrm>
            <a:off x="7061200" y="1203325"/>
            <a:ext cx="5130800" cy="3913188"/>
          </a:xfrm>
          <a:prstGeom prst="rect">
            <a:avLst/>
          </a:prstGeom>
        </p:spPr>
      </p:pic>
      <p:sp>
        <p:nvSpPr>
          <p:cNvPr id="8" name="Text Placeholder 1">
            <a:extLst>
              <a:ext uri="{FF2B5EF4-FFF2-40B4-BE49-F238E27FC236}">
                <a16:creationId xmlns:a16="http://schemas.microsoft.com/office/drawing/2014/main" id="{9A28DE63-409B-4802-9B06-2183B754577B}"/>
              </a:ext>
            </a:extLst>
          </p:cNvPr>
          <p:cNvSpPr txBox="1">
            <a:spLocks/>
          </p:cNvSpPr>
          <p:nvPr/>
        </p:nvSpPr>
        <p:spPr>
          <a:xfrm>
            <a:off x="747201" y="805450"/>
            <a:ext cx="5113283" cy="582221"/>
          </a:xfrm>
          <a:prstGeom prst="rect">
            <a:avLst/>
          </a:prstGeom>
        </p:spPr>
        <p:txBody>
          <a:bodyPr vert="horz" lIns="91440" tIns="45720" rIns="91440" bIns="45720" rtlCol="0">
            <a:normAutofit fontScale="4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200" dirty="0"/>
              <a:t>VIDEO</a:t>
            </a:r>
          </a:p>
          <a:p>
            <a:endParaRPr lang="en-US" dirty="0"/>
          </a:p>
        </p:txBody>
      </p:sp>
    </p:spTree>
    <p:extLst>
      <p:ext uri="{BB962C8B-B14F-4D97-AF65-F5344CB8AC3E}">
        <p14:creationId xmlns:p14="http://schemas.microsoft.com/office/powerpoint/2010/main" val="204232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C47CEA30-0B9E-49E2-B90F-B6CFEFD98E8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159318B8-276B-0D40-B2D9-396310C39D92}"/>
              </a:ext>
            </a:extLst>
          </p:cNvPr>
          <p:cNvSpPr>
            <a:spLocks noGrp="1"/>
          </p:cNvSpPr>
          <p:nvPr>
            <p:ph type="body" sz="quarter" idx="18"/>
          </p:nvPr>
        </p:nvSpPr>
        <p:spPr>
          <a:xfrm>
            <a:off x="1683441" y="1494945"/>
            <a:ext cx="4982749" cy="4966328"/>
          </a:xfrm>
        </p:spPr>
        <p:txBody>
          <a:bodyPr>
            <a:normAutofit fontScale="92500" lnSpcReduction="20000"/>
          </a:bodyPr>
          <a:lstStyle/>
          <a:p>
            <a:pPr marL="0"/>
            <a:r>
              <a:rPr lang="de-AT" b="1" dirty="0"/>
              <a:t>Digitales studentisches Engagement umfasst die bürgerschaftliche und die digitale Komponente: </a:t>
            </a:r>
            <a:r>
              <a:rPr lang="de-AT" dirty="0"/>
              <a:t>Es bezieht sich auf bürgerschaftliche Aktivitäten von Studierenden, die auf digitale Tools im Rahmen ihres freiwilligen Engagements an der Hochschule zurückgreifen.</a:t>
            </a:r>
          </a:p>
          <a:p>
            <a:pPr marL="0"/>
            <a:r>
              <a:rPr lang="de-AT" b="1" dirty="0"/>
              <a:t>Bürgerschaftliches Engagement von Studierenden</a:t>
            </a:r>
            <a:r>
              <a:rPr lang="de-AT" dirty="0"/>
              <a:t> findet dann statt, wenn sich Studierende an bürgerschaftlichen Aktivitäten und Initiativen beteiligen, die an den Hochschulen verortet sind.</a:t>
            </a:r>
          </a:p>
          <a:p>
            <a:pPr marL="0"/>
            <a:r>
              <a:rPr lang="de-AT" dirty="0"/>
              <a:t>Die Teilnahme an diesen Aktivitäten kann entweder </a:t>
            </a:r>
            <a:r>
              <a:rPr lang="de-AT" b="1" dirty="0"/>
              <a:t>im Rahmen des Curriculums </a:t>
            </a:r>
            <a:r>
              <a:rPr lang="de-AT" dirty="0"/>
              <a:t>(z. B. Service-Learning) oder </a:t>
            </a:r>
            <a:r>
              <a:rPr lang="de-AT" b="1" dirty="0"/>
              <a:t>im Rahmen von außercurricularen Aktivitäten </a:t>
            </a:r>
            <a:r>
              <a:rPr lang="de-AT" dirty="0"/>
              <a:t>(z. B. ehrenamtliche Tätigkeit in einer Studienvertretung) erfolgen.</a:t>
            </a:r>
          </a:p>
          <a:p>
            <a:pPr marL="0"/>
            <a:endParaRPr lang="en-US" dirty="0"/>
          </a:p>
        </p:txBody>
      </p:sp>
      <p:sp>
        <p:nvSpPr>
          <p:cNvPr id="2" name="Text Placeholder 1">
            <a:extLst>
              <a:ext uri="{FF2B5EF4-FFF2-40B4-BE49-F238E27FC236}">
                <a16:creationId xmlns:a16="http://schemas.microsoft.com/office/drawing/2014/main" id="{F60C52F1-004E-654E-A239-1AAC60A7C0CE}"/>
              </a:ext>
            </a:extLst>
          </p:cNvPr>
          <p:cNvSpPr>
            <a:spLocks noGrp="1"/>
          </p:cNvSpPr>
          <p:nvPr>
            <p:ph type="body" sz="quarter" idx="16"/>
          </p:nvPr>
        </p:nvSpPr>
        <p:spPr>
          <a:xfrm>
            <a:off x="1561069" y="396727"/>
            <a:ext cx="5105121" cy="582221"/>
          </a:xfrm>
        </p:spPr>
        <p:txBody>
          <a:bodyPr>
            <a:normAutofit fontScale="25000" lnSpcReduction="20000"/>
          </a:bodyPr>
          <a:lstStyle/>
          <a:p>
            <a:r>
              <a:rPr lang="en-US" sz="11200" b="1" dirty="0"/>
              <a:t>Was </a:t>
            </a:r>
            <a:r>
              <a:rPr lang="en-US" sz="11200" b="1" dirty="0" err="1"/>
              <a:t>ist</a:t>
            </a:r>
            <a:r>
              <a:rPr lang="en-US" sz="11200" b="1" dirty="0"/>
              <a:t> </a:t>
            </a:r>
            <a:r>
              <a:rPr lang="en-US" sz="11200" b="1" dirty="0" err="1"/>
              <a:t>digitales</a:t>
            </a:r>
            <a:r>
              <a:rPr lang="en-US" sz="11200" b="1" dirty="0"/>
              <a:t> </a:t>
            </a:r>
            <a:r>
              <a:rPr lang="en-US" sz="11200" b="1" dirty="0" err="1"/>
              <a:t>studentisches</a:t>
            </a:r>
            <a:r>
              <a:rPr lang="en-US" sz="11200" b="1" dirty="0"/>
              <a:t> Engagement?</a:t>
            </a:r>
          </a:p>
          <a:p>
            <a:endParaRPr lang="en-US" dirty="0"/>
          </a:p>
        </p:txBody>
      </p:sp>
    </p:spTree>
    <p:extLst>
      <p:ext uri="{BB962C8B-B14F-4D97-AF65-F5344CB8AC3E}">
        <p14:creationId xmlns:p14="http://schemas.microsoft.com/office/powerpoint/2010/main" val="29282036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80049A-76AF-4793-88A0-CE9D4469894C}"/>
              </a:ext>
            </a:extLst>
          </p:cNvPr>
          <p:cNvSpPr>
            <a:spLocks noGrp="1"/>
          </p:cNvSpPr>
          <p:nvPr>
            <p:ph type="body" sz="quarter" idx="18"/>
          </p:nvPr>
        </p:nvSpPr>
        <p:spPr>
          <a:xfrm>
            <a:off x="363264" y="3504268"/>
            <a:ext cx="5029134" cy="2548282"/>
          </a:xfrm>
        </p:spPr>
        <p:txBody>
          <a:bodyPr>
            <a:normAutofit/>
          </a:bodyPr>
          <a:lstStyle/>
          <a:p>
            <a:r>
              <a:rPr lang="en-US" dirty="0" err="1"/>
              <a:t>Sehen</a:t>
            </a:r>
            <a:r>
              <a:rPr lang="en-US" dirty="0"/>
              <a:t> Sie </a:t>
            </a:r>
            <a:r>
              <a:rPr lang="en-US" dirty="0" err="1"/>
              <a:t>sich</a:t>
            </a:r>
            <a:r>
              <a:rPr lang="en-US" dirty="0"/>
              <a:t> den </a:t>
            </a:r>
            <a:r>
              <a:rPr lang="en-US" dirty="0" err="1"/>
              <a:t>folgenden</a:t>
            </a:r>
            <a:r>
              <a:rPr lang="en-US" dirty="0"/>
              <a:t> TED TALK von Nandini Ranganathan an.</a:t>
            </a:r>
          </a:p>
          <a:p>
            <a:pPr marL="0"/>
            <a:endParaRPr lang="en-US" dirty="0"/>
          </a:p>
          <a:p>
            <a:pPr marL="0"/>
            <a:r>
              <a:rPr lang="en-IE" dirty="0"/>
              <a:t>https://www.youtube.com/watch?v=pfZsC7lfqjo&amp;t</a:t>
            </a:r>
          </a:p>
        </p:txBody>
      </p:sp>
      <p:sp>
        <p:nvSpPr>
          <p:cNvPr id="6" name="Text Placeholder 5">
            <a:extLst>
              <a:ext uri="{FF2B5EF4-FFF2-40B4-BE49-F238E27FC236}">
                <a16:creationId xmlns:a16="http://schemas.microsoft.com/office/drawing/2014/main" id="{15D080A0-B464-4734-808A-8A51E0A1829D}"/>
              </a:ext>
            </a:extLst>
          </p:cNvPr>
          <p:cNvSpPr>
            <a:spLocks noGrp="1"/>
          </p:cNvSpPr>
          <p:nvPr>
            <p:ph type="body" sz="quarter" idx="16"/>
          </p:nvPr>
        </p:nvSpPr>
        <p:spPr>
          <a:xfrm>
            <a:off x="622186" y="1761394"/>
            <a:ext cx="5838656" cy="963128"/>
          </a:xfrm>
        </p:spPr>
        <p:txBody>
          <a:bodyPr>
            <a:noAutofit/>
          </a:bodyPr>
          <a:lstStyle/>
          <a:p>
            <a:r>
              <a:rPr lang="en-US" sz="2800" dirty="0"/>
              <a:t>TED TALK </a:t>
            </a:r>
            <a:r>
              <a:rPr lang="en-US" sz="2800" dirty="0" err="1"/>
              <a:t>über</a:t>
            </a:r>
            <a:r>
              <a:rPr lang="en-US" sz="2800" dirty="0"/>
              <a:t> Problem-</a:t>
            </a:r>
            <a:r>
              <a:rPr lang="en-US" sz="2800" dirty="0" err="1"/>
              <a:t>Lösen</a:t>
            </a:r>
            <a:r>
              <a:rPr lang="en-US" sz="2800" dirty="0"/>
              <a:t> und </a:t>
            </a:r>
            <a:r>
              <a:rPr lang="en-US" sz="2800" dirty="0" err="1"/>
              <a:t>bürgerschaftliches</a:t>
            </a:r>
            <a:r>
              <a:rPr lang="en-US" sz="2800" dirty="0"/>
              <a:t> Engagement</a:t>
            </a:r>
            <a:endParaRPr lang="en-IE" sz="2800" dirty="0"/>
          </a:p>
        </p:txBody>
      </p:sp>
      <p:sp>
        <p:nvSpPr>
          <p:cNvPr id="8" name="Picture Placeholder 7">
            <a:extLst>
              <a:ext uri="{FF2B5EF4-FFF2-40B4-BE49-F238E27FC236}">
                <a16:creationId xmlns:a16="http://schemas.microsoft.com/office/drawing/2014/main" id="{660EBFCA-B4E9-44E6-BDD0-E735BF1484FA}"/>
              </a:ext>
            </a:extLst>
          </p:cNvPr>
          <p:cNvSpPr>
            <a:spLocks noGrp="1"/>
          </p:cNvSpPr>
          <p:nvPr>
            <p:ph type="pic" sz="quarter" idx="10"/>
          </p:nvPr>
        </p:nvSpPr>
        <p:spPr/>
      </p:sp>
      <p:pic>
        <p:nvPicPr>
          <p:cNvPr id="14" name="Online Media 13" title="Problem solving and civic engagement  | Nandini Ranganathan | TEDxPortland">
            <a:hlinkClick r:id="" action="ppaction://media"/>
            <a:extLst>
              <a:ext uri="{FF2B5EF4-FFF2-40B4-BE49-F238E27FC236}">
                <a16:creationId xmlns:a16="http://schemas.microsoft.com/office/drawing/2014/main" id="{7B0BA7DD-9B7F-4E94-BC3D-BECC288C06BD}"/>
              </a:ext>
            </a:extLst>
          </p:cNvPr>
          <p:cNvPicPr>
            <a:picLocks noRot="1" noChangeAspect="1"/>
          </p:cNvPicPr>
          <p:nvPr>
            <a:videoFile r:link="rId1"/>
          </p:nvPr>
        </p:nvPicPr>
        <p:blipFill>
          <a:blip r:embed="rId3"/>
          <a:stretch>
            <a:fillRect/>
          </a:stretch>
        </p:blipFill>
        <p:spPr>
          <a:xfrm>
            <a:off x="7061200" y="1121229"/>
            <a:ext cx="5130800" cy="3995284"/>
          </a:xfrm>
          <a:prstGeom prst="rect">
            <a:avLst/>
          </a:prstGeom>
        </p:spPr>
      </p:pic>
      <p:sp>
        <p:nvSpPr>
          <p:cNvPr id="7" name="Text Placeholder 1">
            <a:extLst>
              <a:ext uri="{FF2B5EF4-FFF2-40B4-BE49-F238E27FC236}">
                <a16:creationId xmlns:a16="http://schemas.microsoft.com/office/drawing/2014/main" id="{D50AE6B2-CB34-4C8A-8126-E8610A3AF562}"/>
              </a:ext>
            </a:extLst>
          </p:cNvPr>
          <p:cNvSpPr txBox="1">
            <a:spLocks/>
          </p:cNvSpPr>
          <p:nvPr/>
        </p:nvSpPr>
        <p:spPr>
          <a:xfrm>
            <a:off x="747201" y="805450"/>
            <a:ext cx="5113283" cy="582221"/>
          </a:xfrm>
          <a:prstGeom prst="rect">
            <a:avLst/>
          </a:prstGeom>
        </p:spPr>
        <p:txBody>
          <a:bodyPr vert="horz" lIns="91440" tIns="45720" rIns="91440" bIns="45720" rtlCol="0">
            <a:normAutofit fontScale="4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200" dirty="0"/>
              <a:t>VIDEO</a:t>
            </a:r>
          </a:p>
          <a:p>
            <a:endParaRPr lang="en-US" dirty="0"/>
          </a:p>
        </p:txBody>
      </p:sp>
    </p:spTree>
    <p:extLst>
      <p:ext uri="{BB962C8B-B14F-4D97-AF65-F5344CB8AC3E}">
        <p14:creationId xmlns:p14="http://schemas.microsoft.com/office/powerpoint/2010/main" val="420030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54304D0D-B167-45E0-8177-1E085DC251F1}"/>
              </a:ext>
            </a:extLst>
          </p:cNvPr>
          <p:cNvSpPr>
            <a:spLocks noGrp="1"/>
          </p:cNvSpPr>
          <p:nvPr>
            <p:ph type="body" sz="quarter" idx="16"/>
          </p:nvPr>
        </p:nvSpPr>
        <p:spPr/>
        <p:txBody>
          <a:bodyPr>
            <a:normAutofit/>
          </a:bodyPr>
          <a:lstStyle/>
          <a:p>
            <a:pPr algn="ctr"/>
            <a:r>
              <a:rPr lang="en-IE" sz="2800" b="1" dirty="0" err="1"/>
              <a:t>Übung</a:t>
            </a:r>
            <a:r>
              <a:rPr lang="en-IE" sz="2800" b="1" dirty="0"/>
              <a:t> 1: </a:t>
            </a:r>
            <a:r>
              <a:rPr lang="en-IE" sz="2800" b="1" dirty="0" err="1"/>
              <a:t>Einzelaktivität</a:t>
            </a:r>
            <a:endParaRPr lang="en-IE" b="1" dirty="0"/>
          </a:p>
          <a:p>
            <a:endParaRPr lang="en-IE" dirty="0"/>
          </a:p>
        </p:txBody>
      </p:sp>
      <p:sp>
        <p:nvSpPr>
          <p:cNvPr id="19" name="TextBox 18">
            <a:extLst>
              <a:ext uri="{FF2B5EF4-FFF2-40B4-BE49-F238E27FC236}">
                <a16:creationId xmlns:a16="http://schemas.microsoft.com/office/drawing/2014/main" id="{0F1E6C5B-173D-4BDB-BB88-569980DCBD9A}"/>
              </a:ext>
            </a:extLst>
          </p:cNvPr>
          <p:cNvSpPr txBox="1"/>
          <p:nvPr/>
        </p:nvSpPr>
        <p:spPr>
          <a:xfrm>
            <a:off x="413657" y="1425084"/>
            <a:ext cx="11364686" cy="3785652"/>
          </a:xfrm>
          <a:prstGeom prst="rect">
            <a:avLst/>
          </a:prstGeom>
          <a:noFill/>
        </p:spPr>
        <p:txBody>
          <a:bodyPr wrap="square" rtlCol="0">
            <a:spAutoFit/>
          </a:bodyPr>
          <a:lstStyle/>
          <a:p>
            <a:r>
              <a:rPr lang="en-US" sz="2000" b="1" dirty="0" err="1">
                <a:solidFill>
                  <a:schemeClr val="bg1"/>
                </a:solidFill>
              </a:rPr>
              <a:t>Diese</a:t>
            </a:r>
            <a:r>
              <a:rPr lang="en-US" sz="2000" b="1" dirty="0">
                <a:solidFill>
                  <a:schemeClr val="bg1"/>
                </a:solidFill>
              </a:rPr>
              <a:t> Aufgabe </a:t>
            </a:r>
            <a:r>
              <a:rPr lang="en-US" sz="2000" b="1" dirty="0" err="1">
                <a:solidFill>
                  <a:schemeClr val="bg1"/>
                </a:solidFill>
              </a:rPr>
              <a:t>nimmt</a:t>
            </a:r>
            <a:r>
              <a:rPr lang="en-US" sz="2000" b="1" dirty="0">
                <a:solidFill>
                  <a:schemeClr val="bg1"/>
                </a:solidFill>
              </a:rPr>
              <a:t> </a:t>
            </a:r>
            <a:r>
              <a:rPr lang="en-US" sz="2000" b="1" dirty="0" err="1">
                <a:solidFill>
                  <a:schemeClr val="bg1"/>
                </a:solidFill>
              </a:rPr>
              <a:t>etwa</a:t>
            </a:r>
            <a:r>
              <a:rPr lang="en-US" sz="2000" b="1" dirty="0">
                <a:solidFill>
                  <a:schemeClr val="bg1"/>
                </a:solidFill>
              </a:rPr>
              <a:t> 45 </a:t>
            </a:r>
            <a:r>
              <a:rPr lang="en-US" sz="2000" b="1" dirty="0" err="1">
                <a:solidFill>
                  <a:schemeClr val="bg1"/>
                </a:solidFill>
              </a:rPr>
              <a:t>Minuten</a:t>
            </a:r>
            <a:r>
              <a:rPr lang="en-US" sz="2000" b="1" dirty="0">
                <a:solidFill>
                  <a:schemeClr val="bg1"/>
                </a:solidFill>
              </a:rPr>
              <a:t> in </a:t>
            </a:r>
            <a:r>
              <a:rPr lang="en-US" sz="2000" b="1" dirty="0" err="1">
                <a:solidFill>
                  <a:schemeClr val="bg1"/>
                </a:solidFill>
              </a:rPr>
              <a:t>Anspruch</a:t>
            </a:r>
            <a:r>
              <a:rPr lang="en-US" sz="2000" b="1" dirty="0">
                <a:solidFill>
                  <a:schemeClr val="bg1"/>
                </a:solidFill>
              </a:rPr>
              <a:t>.</a:t>
            </a:r>
          </a:p>
          <a:p>
            <a:endParaRPr lang="en-US" sz="2000" dirty="0">
              <a:solidFill>
                <a:schemeClr val="bg1"/>
              </a:solidFill>
            </a:endParaRPr>
          </a:p>
          <a:p>
            <a:r>
              <a:rPr lang="en-US" sz="2000" b="1" dirty="0">
                <a:solidFill>
                  <a:schemeClr val="bg1"/>
                </a:solidFill>
              </a:rPr>
              <a:t>Schritt 1:</a:t>
            </a:r>
            <a:r>
              <a:rPr lang="en-US" sz="2000" dirty="0">
                <a:solidFill>
                  <a:schemeClr val="bg1"/>
                </a:solidFill>
              </a:rPr>
              <a:t> </a:t>
            </a:r>
            <a:r>
              <a:rPr lang="en-US" sz="2000" dirty="0" err="1">
                <a:solidFill>
                  <a:schemeClr val="bg1"/>
                </a:solidFill>
              </a:rPr>
              <a:t>Sehen</a:t>
            </a:r>
            <a:r>
              <a:rPr lang="en-US" sz="2000" dirty="0">
                <a:solidFill>
                  <a:schemeClr val="bg1"/>
                </a:solidFill>
              </a:rPr>
              <a:t> Sie </a:t>
            </a:r>
            <a:r>
              <a:rPr lang="en-US" sz="2000" dirty="0" err="1">
                <a:solidFill>
                  <a:schemeClr val="bg1"/>
                </a:solidFill>
              </a:rPr>
              <a:t>sich</a:t>
            </a:r>
            <a:r>
              <a:rPr lang="en-US" sz="2000" dirty="0">
                <a:solidFill>
                  <a:schemeClr val="bg1"/>
                </a:solidFill>
              </a:rPr>
              <a:t> die </a:t>
            </a:r>
            <a:r>
              <a:rPr lang="en-US" sz="2000" dirty="0" err="1">
                <a:solidFill>
                  <a:schemeClr val="bg1"/>
                </a:solidFill>
              </a:rPr>
              <a:t>vorangestellten</a:t>
            </a:r>
            <a:r>
              <a:rPr lang="en-US" sz="2000" dirty="0">
                <a:solidFill>
                  <a:schemeClr val="bg1"/>
                </a:solidFill>
              </a:rPr>
              <a:t> </a:t>
            </a:r>
            <a:r>
              <a:rPr lang="en-US" sz="2000" dirty="0" err="1">
                <a:solidFill>
                  <a:schemeClr val="bg1"/>
                </a:solidFill>
              </a:rPr>
              <a:t>drei</a:t>
            </a:r>
            <a:r>
              <a:rPr lang="en-US" sz="2000" dirty="0">
                <a:solidFill>
                  <a:schemeClr val="bg1"/>
                </a:solidFill>
              </a:rPr>
              <a:t> Videos an.</a:t>
            </a:r>
          </a:p>
          <a:p>
            <a:r>
              <a:rPr lang="en-US" sz="2000" b="1" dirty="0">
                <a:solidFill>
                  <a:schemeClr val="bg1"/>
                </a:solidFill>
              </a:rPr>
              <a:t>Schritt 2:</a:t>
            </a:r>
            <a:r>
              <a:rPr lang="en-US" sz="2000" dirty="0">
                <a:solidFill>
                  <a:schemeClr val="bg1"/>
                </a:solidFill>
              </a:rPr>
              <a:t> </a:t>
            </a:r>
            <a:r>
              <a:rPr lang="en-US" sz="2000" dirty="0" err="1">
                <a:solidFill>
                  <a:schemeClr val="bg1"/>
                </a:solidFill>
              </a:rPr>
              <a:t>Beantworten</a:t>
            </a:r>
            <a:r>
              <a:rPr lang="en-US" sz="2000" dirty="0">
                <a:solidFill>
                  <a:schemeClr val="bg1"/>
                </a:solidFill>
              </a:rPr>
              <a:t> Sie die </a:t>
            </a:r>
            <a:r>
              <a:rPr lang="en-US" sz="2000" dirty="0" err="1">
                <a:solidFill>
                  <a:schemeClr val="bg1"/>
                </a:solidFill>
              </a:rPr>
              <a:t>folgenden</a:t>
            </a:r>
            <a:r>
              <a:rPr lang="en-US" sz="2000" dirty="0">
                <a:solidFill>
                  <a:schemeClr val="bg1"/>
                </a:solidFill>
              </a:rPr>
              <a:t> </a:t>
            </a:r>
            <a:r>
              <a:rPr lang="en-US" sz="2000" dirty="0" err="1">
                <a:solidFill>
                  <a:schemeClr val="bg1"/>
                </a:solidFill>
              </a:rPr>
              <a:t>Fragen</a:t>
            </a:r>
            <a:r>
              <a:rPr lang="en-US" sz="2000" dirty="0">
                <a:solidFill>
                  <a:schemeClr val="bg1"/>
                </a:solidFill>
              </a:rPr>
              <a:t>:</a:t>
            </a:r>
          </a:p>
          <a:p>
            <a:pPr marL="342900" indent="-342900">
              <a:buFont typeface="Arial" panose="020B0604020202020204" pitchFamily="34" charset="0"/>
              <a:buChar char="•"/>
            </a:pPr>
            <a:r>
              <a:rPr lang="en-US" sz="2000" dirty="0">
                <a:solidFill>
                  <a:schemeClr val="bg1"/>
                </a:solidFill>
              </a:rPr>
              <a:t>Wie </a:t>
            </a:r>
            <a:r>
              <a:rPr lang="en-US" sz="2000" dirty="0" err="1">
                <a:solidFill>
                  <a:schemeClr val="bg1"/>
                </a:solidFill>
              </a:rPr>
              <a:t>würden</a:t>
            </a:r>
            <a:r>
              <a:rPr lang="en-US" sz="2000" dirty="0">
                <a:solidFill>
                  <a:schemeClr val="bg1"/>
                </a:solidFill>
              </a:rPr>
              <a:t> Sie das in den Videos </a:t>
            </a:r>
            <a:r>
              <a:rPr lang="en-US" sz="2000" dirty="0" err="1">
                <a:solidFill>
                  <a:schemeClr val="bg1"/>
                </a:solidFill>
              </a:rPr>
              <a:t>präsentierte</a:t>
            </a:r>
            <a:r>
              <a:rPr lang="en-US" sz="2000" dirty="0">
                <a:solidFill>
                  <a:schemeClr val="bg1"/>
                </a:solidFill>
              </a:rPr>
              <a:t> Wissen </a:t>
            </a:r>
            <a:r>
              <a:rPr lang="en-US" sz="2000" dirty="0" err="1">
                <a:solidFill>
                  <a:schemeClr val="bg1"/>
                </a:solidFill>
              </a:rPr>
              <a:t>anwenden</a:t>
            </a:r>
            <a:r>
              <a:rPr lang="en-US" sz="2000" dirty="0">
                <a:solidFill>
                  <a:schemeClr val="bg1"/>
                </a:solidFill>
              </a:rPr>
              <a:t>?</a:t>
            </a:r>
          </a:p>
          <a:p>
            <a:pPr marL="342900" indent="-342900">
              <a:buFont typeface="Arial" panose="020B0604020202020204" pitchFamily="34" charset="0"/>
              <a:buChar char="•"/>
            </a:pPr>
            <a:r>
              <a:rPr lang="en-US" sz="2000" dirty="0" err="1">
                <a:solidFill>
                  <a:schemeClr val="bg1"/>
                </a:solidFill>
              </a:rPr>
              <a:t>Haben</a:t>
            </a:r>
            <a:r>
              <a:rPr lang="en-US" sz="2000" dirty="0">
                <a:solidFill>
                  <a:schemeClr val="bg1"/>
                </a:solidFill>
              </a:rPr>
              <a:t> Sie </a:t>
            </a:r>
            <a:r>
              <a:rPr lang="en-US" sz="2000" dirty="0" err="1">
                <a:solidFill>
                  <a:schemeClr val="bg1"/>
                </a:solidFill>
              </a:rPr>
              <a:t>sich</a:t>
            </a:r>
            <a:r>
              <a:rPr lang="en-US" sz="2000" dirty="0">
                <a:solidFill>
                  <a:schemeClr val="bg1"/>
                </a:solidFill>
              </a:rPr>
              <a:t> </a:t>
            </a:r>
            <a:r>
              <a:rPr lang="en-US" sz="2000" dirty="0" err="1">
                <a:solidFill>
                  <a:schemeClr val="bg1"/>
                </a:solidFill>
              </a:rPr>
              <a:t>schon</a:t>
            </a:r>
            <a:r>
              <a:rPr lang="en-US" sz="2000" dirty="0">
                <a:solidFill>
                  <a:schemeClr val="bg1"/>
                </a:solidFill>
              </a:rPr>
              <a:t> </a:t>
            </a:r>
            <a:r>
              <a:rPr lang="en-US" sz="2000" dirty="0" err="1">
                <a:solidFill>
                  <a:schemeClr val="bg1"/>
                </a:solidFill>
              </a:rPr>
              <a:t>einmal</a:t>
            </a:r>
            <a:r>
              <a:rPr lang="en-US" sz="2000" dirty="0">
                <a:solidFill>
                  <a:schemeClr val="bg1"/>
                </a:solidFill>
              </a:rPr>
              <a:t> </a:t>
            </a:r>
            <a:r>
              <a:rPr lang="en-US" sz="2000" dirty="0" err="1">
                <a:solidFill>
                  <a:schemeClr val="bg1"/>
                </a:solidFill>
              </a:rPr>
              <a:t>bürgerschaftlich</a:t>
            </a:r>
            <a:r>
              <a:rPr lang="en-US" sz="2000" dirty="0">
                <a:solidFill>
                  <a:schemeClr val="bg1"/>
                </a:solidFill>
              </a:rPr>
              <a:t> </a:t>
            </a:r>
            <a:r>
              <a:rPr lang="en-US" sz="2000" dirty="0" err="1">
                <a:solidFill>
                  <a:schemeClr val="bg1"/>
                </a:solidFill>
              </a:rPr>
              <a:t>engagiert</a:t>
            </a:r>
            <a:r>
              <a:rPr lang="en-US" sz="2000" dirty="0">
                <a:solidFill>
                  <a:schemeClr val="bg1"/>
                </a:solidFill>
              </a:rPr>
              <a:t>? </a:t>
            </a:r>
            <a:r>
              <a:rPr lang="en-US" sz="2000" dirty="0" err="1">
                <a:solidFill>
                  <a:schemeClr val="bg1"/>
                </a:solidFill>
              </a:rPr>
              <a:t>Wenn</a:t>
            </a:r>
            <a:r>
              <a:rPr lang="en-US" sz="2000" dirty="0">
                <a:solidFill>
                  <a:schemeClr val="bg1"/>
                </a:solidFill>
              </a:rPr>
              <a:t> ja, </a:t>
            </a:r>
            <a:r>
              <a:rPr lang="en-US" sz="2000" dirty="0" err="1">
                <a:solidFill>
                  <a:schemeClr val="bg1"/>
                </a:solidFill>
              </a:rPr>
              <a:t>welche</a:t>
            </a:r>
            <a:r>
              <a:rPr lang="en-US" sz="2000" dirty="0">
                <a:solidFill>
                  <a:schemeClr val="bg1"/>
                </a:solidFill>
              </a:rPr>
              <a:t> </a:t>
            </a:r>
            <a:r>
              <a:rPr lang="en-US" sz="2000" dirty="0" err="1">
                <a:solidFill>
                  <a:schemeClr val="bg1"/>
                </a:solidFill>
              </a:rPr>
              <a:t>Aktivitäten</a:t>
            </a:r>
            <a:r>
              <a:rPr lang="en-US" sz="2000" dirty="0">
                <a:solidFill>
                  <a:schemeClr val="bg1"/>
                </a:solidFill>
              </a:rPr>
              <a:t> </a:t>
            </a:r>
            <a:r>
              <a:rPr lang="en-US" sz="2000" dirty="0" err="1">
                <a:solidFill>
                  <a:schemeClr val="bg1"/>
                </a:solidFill>
              </a:rPr>
              <a:t>haben</a:t>
            </a:r>
            <a:r>
              <a:rPr lang="en-US" sz="2000" dirty="0">
                <a:solidFill>
                  <a:schemeClr val="bg1"/>
                </a:solidFill>
              </a:rPr>
              <a:t> Sie </a:t>
            </a:r>
            <a:r>
              <a:rPr lang="en-US" sz="2000" dirty="0" err="1">
                <a:solidFill>
                  <a:schemeClr val="bg1"/>
                </a:solidFill>
              </a:rPr>
              <a:t>durchgeführt</a:t>
            </a:r>
            <a:r>
              <a:rPr lang="en-US" sz="2000" dirty="0">
                <a:solidFill>
                  <a:schemeClr val="bg1"/>
                </a:solidFill>
              </a:rPr>
              <a:t>? </a:t>
            </a:r>
          </a:p>
          <a:p>
            <a:pPr marL="342900" indent="-342900">
              <a:buFont typeface="Arial" panose="020B0604020202020204" pitchFamily="34" charset="0"/>
              <a:buChar char="•"/>
            </a:pPr>
            <a:r>
              <a:rPr lang="en-US" sz="2000" dirty="0">
                <a:solidFill>
                  <a:schemeClr val="bg1"/>
                </a:solidFill>
              </a:rPr>
              <a:t>Wie </a:t>
            </a:r>
            <a:r>
              <a:rPr lang="en-US" sz="2000" dirty="0" err="1">
                <a:solidFill>
                  <a:schemeClr val="bg1"/>
                </a:solidFill>
              </a:rPr>
              <a:t>haben</a:t>
            </a:r>
            <a:r>
              <a:rPr lang="en-US" sz="2000" dirty="0">
                <a:solidFill>
                  <a:schemeClr val="bg1"/>
                </a:solidFill>
              </a:rPr>
              <a:t> </a:t>
            </a:r>
            <a:r>
              <a:rPr lang="en-US" sz="2000" dirty="0" err="1">
                <a:solidFill>
                  <a:schemeClr val="bg1"/>
                </a:solidFill>
              </a:rPr>
              <a:t>sich</a:t>
            </a:r>
            <a:r>
              <a:rPr lang="en-US" sz="2000" dirty="0">
                <a:solidFill>
                  <a:schemeClr val="bg1"/>
                </a:solidFill>
              </a:rPr>
              <a:t> </a:t>
            </a:r>
            <a:r>
              <a:rPr lang="en-US" sz="2000" dirty="0" err="1">
                <a:solidFill>
                  <a:schemeClr val="bg1"/>
                </a:solidFill>
              </a:rPr>
              <a:t>digitale</a:t>
            </a:r>
            <a:r>
              <a:rPr lang="en-US" sz="2000" dirty="0">
                <a:solidFill>
                  <a:schemeClr val="bg1"/>
                </a:solidFill>
              </a:rPr>
              <a:t> </a:t>
            </a:r>
            <a:r>
              <a:rPr lang="en-US" sz="2000" dirty="0" err="1">
                <a:solidFill>
                  <a:schemeClr val="bg1"/>
                </a:solidFill>
              </a:rPr>
              <a:t>Technologien</a:t>
            </a:r>
            <a:r>
              <a:rPr lang="en-US" sz="2000" dirty="0">
                <a:solidFill>
                  <a:schemeClr val="bg1"/>
                </a:solidFill>
              </a:rPr>
              <a:t> auf </a:t>
            </a:r>
            <a:r>
              <a:rPr lang="en-US" sz="2000" dirty="0" err="1">
                <a:solidFill>
                  <a:schemeClr val="bg1"/>
                </a:solidFill>
              </a:rPr>
              <a:t>Ihre</a:t>
            </a:r>
            <a:r>
              <a:rPr lang="en-US" sz="2000" dirty="0">
                <a:solidFill>
                  <a:schemeClr val="bg1"/>
                </a:solidFill>
              </a:rPr>
              <a:t> </a:t>
            </a:r>
            <a:r>
              <a:rPr lang="en-US" sz="2000" dirty="0" err="1">
                <a:solidFill>
                  <a:schemeClr val="bg1"/>
                </a:solidFill>
              </a:rPr>
              <a:t>eigenen</a:t>
            </a:r>
            <a:r>
              <a:rPr lang="en-US" sz="2000" dirty="0">
                <a:solidFill>
                  <a:schemeClr val="bg1"/>
                </a:solidFill>
              </a:rPr>
              <a:t> </a:t>
            </a:r>
            <a:r>
              <a:rPr lang="en-US" sz="2000" dirty="0" err="1">
                <a:solidFill>
                  <a:schemeClr val="bg1"/>
                </a:solidFill>
              </a:rPr>
              <a:t>Erfahrungen</a:t>
            </a:r>
            <a:r>
              <a:rPr lang="en-US" sz="2000" dirty="0">
                <a:solidFill>
                  <a:schemeClr val="bg1"/>
                </a:solidFill>
              </a:rPr>
              <a:t> des </a:t>
            </a:r>
            <a:r>
              <a:rPr lang="en-US" sz="2000" dirty="0" err="1">
                <a:solidFill>
                  <a:schemeClr val="bg1"/>
                </a:solidFill>
              </a:rPr>
              <a:t>bürgerschaftlichen</a:t>
            </a:r>
            <a:r>
              <a:rPr lang="en-US" sz="2000" dirty="0">
                <a:solidFill>
                  <a:schemeClr val="bg1"/>
                </a:solidFill>
              </a:rPr>
              <a:t> Engagements </a:t>
            </a:r>
            <a:r>
              <a:rPr lang="en-US" sz="2000" dirty="0" err="1">
                <a:solidFill>
                  <a:schemeClr val="bg1"/>
                </a:solidFill>
              </a:rPr>
              <a:t>ausgewirkt</a:t>
            </a:r>
            <a:r>
              <a:rPr lang="en-US" sz="2000" dirty="0">
                <a:solidFill>
                  <a:schemeClr val="bg1"/>
                </a:solidFill>
              </a:rPr>
              <a:t>?</a:t>
            </a:r>
          </a:p>
          <a:p>
            <a:r>
              <a:rPr lang="en-US" sz="2000" b="1" dirty="0">
                <a:solidFill>
                  <a:schemeClr val="bg1"/>
                </a:solidFill>
              </a:rPr>
              <a:t>Tipp:</a:t>
            </a:r>
            <a:r>
              <a:rPr lang="en-US" sz="2000" dirty="0">
                <a:solidFill>
                  <a:schemeClr val="bg1"/>
                </a:solidFill>
              </a:rPr>
              <a:t> </a:t>
            </a:r>
            <a:r>
              <a:rPr lang="en-US" sz="2000" dirty="0" err="1">
                <a:solidFill>
                  <a:schemeClr val="bg1"/>
                </a:solidFill>
              </a:rPr>
              <a:t>Fällt</a:t>
            </a:r>
            <a:r>
              <a:rPr lang="en-US" sz="2000" dirty="0">
                <a:solidFill>
                  <a:schemeClr val="bg1"/>
                </a:solidFill>
              </a:rPr>
              <a:t> es </a:t>
            </a:r>
            <a:r>
              <a:rPr lang="en-US" sz="2000" dirty="0" err="1">
                <a:solidFill>
                  <a:schemeClr val="bg1"/>
                </a:solidFill>
              </a:rPr>
              <a:t>Ihnen</a:t>
            </a:r>
            <a:r>
              <a:rPr lang="en-US" sz="2000" dirty="0">
                <a:solidFill>
                  <a:schemeClr val="bg1"/>
                </a:solidFill>
              </a:rPr>
              <a:t> </a:t>
            </a:r>
            <a:r>
              <a:rPr lang="en-US" sz="2000" dirty="0" err="1">
                <a:solidFill>
                  <a:schemeClr val="bg1"/>
                </a:solidFill>
              </a:rPr>
              <a:t>schwer</a:t>
            </a:r>
            <a:r>
              <a:rPr lang="en-US" sz="2000" dirty="0">
                <a:solidFill>
                  <a:schemeClr val="bg1"/>
                </a:solidFill>
              </a:rPr>
              <a:t>, Ideen </a:t>
            </a:r>
            <a:r>
              <a:rPr lang="en-US" sz="2000" dirty="0" err="1">
                <a:solidFill>
                  <a:schemeClr val="bg1"/>
                </a:solidFill>
              </a:rPr>
              <a:t>zu</a:t>
            </a:r>
            <a:r>
              <a:rPr lang="en-US" sz="2000" dirty="0">
                <a:solidFill>
                  <a:schemeClr val="bg1"/>
                </a:solidFill>
              </a:rPr>
              <a:t> </a:t>
            </a:r>
            <a:r>
              <a:rPr lang="en-US" sz="2000" dirty="0" err="1">
                <a:solidFill>
                  <a:schemeClr val="bg1"/>
                </a:solidFill>
              </a:rPr>
              <a:t>entwickeln</a:t>
            </a:r>
            <a:r>
              <a:rPr lang="en-US" sz="2000" dirty="0">
                <a:solidFill>
                  <a:schemeClr val="bg1"/>
                </a:solidFill>
              </a:rPr>
              <a:t>? </a:t>
            </a:r>
            <a:r>
              <a:rPr lang="en-US" sz="2000" dirty="0" err="1">
                <a:solidFill>
                  <a:schemeClr val="bg1"/>
                </a:solidFill>
              </a:rPr>
              <a:t>Denken</a:t>
            </a:r>
            <a:r>
              <a:rPr lang="en-US" sz="2000" dirty="0">
                <a:solidFill>
                  <a:schemeClr val="bg1"/>
                </a:solidFill>
              </a:rPr>
              <a:t> Sie an das, was Sie in </a:t>
            </a:r>
            <a:r>
              <a:rPr lang="en-US" sz="2000" dirty="0" err="1">
                <a:solidFill>
                  <a:schemeClr val="bg1"/>
                </a:solidFill>
              </a:rPr>
              <a:t>diesem</a:t>
            </a:r>
            <a:r>
              <a:rPr lang="en-US" sz="2000" dirty="0">
                <a:solidFill>
                  <a:schemeClr val="bg1"/>
                </a:solidFill>
              </a:rPr>
              <a:t> Modul und in den Videos </a:t>
            </a:r>
            <a:r>
              <a:rPr lang="en-US" sz="2000" dirty="0" err="1">
                <a:solidFill>
                  <a:schemeClr val="bg1"/>
                </a:solidFill>
              </a:rPr>
              <a:t>gelernt</a:t>
            </a:r>
            <a:r>
              <a:rPr lang="en-US" sz="2000" dirty="0">
                <a:solidFill>
                  <a:schemeClr val="bg1"/>
                </a:solidFill>
              </a:rPr>
              <a:t> </a:t>
            </a:r>
            <a:r>
              <a:rPr lang="en-US" sz="2000" dirty="0" err="1">
                <a:solidFill>
                  <a:schemeClr val="bg1"/>
                </a:solidFill>
              </a:rPr>
              <a:t>haben</a:t>
            </a:r>
            <a:r>
              <a:rPr lang="en-US" sz="2000" dirty="0">
                <a:solidFill>
                  <a:schemeClr val="bg1"/>
                </a:solidFill>
              </a:rPr>
              <a:t> und </a:t>
            </a:r>
            <a:r>
              <a:rPr lang="en-US" sz="2000" dirty="0" err="1">
                <a:solidFill>
                  <a:schemeClr val="bg1"/>
                </a:solidFill>
              </a:rPr>
              <a:t>beziehen</a:t>
            </a:r>
            <a:r>
              <a:rPr lang="en-US" sz="2000" dirty="0">
                <a:solidFill>
                  <a:schemeClr val="bg1"/>
                </a:solidFill>
              </a:rPr>
              <a:t> Sie dieses Wissen auf </a:t>
            </a:r>
            <a:r>
              <a:rPr lang="en-US" sz="2000" dirty="0" err="1">
                <a:solidFill>
                  <a:schemeClr val="bg1"/>
                </a:solidFill>
              </a:rPr>
              <a:t>Ihre</a:t>
            </a:r>
            <a:r>
              <a:rPr lang="en-US" sz="2000" dirty="0">
                <a:solidFill>
                  <a:schemeClr val="bg1"/>
                </a:solidFill>
              </a:rPr>
              <a:t> </a:t>
            </a:r>
            <a:r>
              <a:rPr lang="en-US" sz="2000" dirty="0" err="1">
                <a:solidFill>
                  <a:schemeClr val="bg1"/>
                </a:solidFill>
              </a:rPr>
              <a:t>Antworten</a:t>
            </a:r>
            <a:r>
              <a:rPr lang="en-US" sz="2000" dirty="0">
                <a:solidFill>
                  <a:schemeClr val="bg1"/>
                </a:solidFill>
              </a:rPr>
              <a:t>. Sie </a:t>
            </a:r>
            <a:r>
              <a:rPr lang="en-US" sz="2000" dirty="0" err="1">
                <a:solidFill>
                  <a:schemeClr val="bg1"/>
                </a:solidFill>
              </a:rPr>
              <a:t>können</a:t>
            </a:r>
            <a:r>
              <a:rPr lang="en-US" sz="2000" dirty="0">
                <a:solidFill>
                  <a:schemeClr val="bg1"/>
                </a:solidFill>
              </a:rPr>
              <a:t> </a:t>
            </a:r>
            <a:r>
              <a:rPr lang="en-US" sz="2000" dirty="0" err="1">
                <a:solidFill>
                  <a:schemeClr val="bg1"/>
                </a:solidFill>
              </a:rPr>
              <a:t>auch</a:t>
            </a:r>
            <a:r>
              <a:rPr lang="en-US" sz="2000" dirty="0">
                <a:solidFill>
                  <a:schemeClr val="bg1"/>
                </a:solidFill>
              </a:rPr>
              <a:t> </a:t>
            </a:r>
            <a:r>
              <a:rPr lang="en-US" sz="2000" dirty="0" err="1">
                <a:solidFill>
                  <a:schemeClr val="bg1"/>
                </a:solidFill>
              </a:rPr>
              <a:t>über</a:t>
            </a:r>
            <a:r>
              <a:rPr lang="en-US" sz="2000" dirty="0">
                <a:solidFill>
                  <a:schemeClr val="bg1"/>
                </a:solidFill>
              </a:rPr>
              <a:t> </a:t>
            </a:r>
            <a:r>
              <a:rPr lang="en-US" sz="2000" dirty="0" err="1">
                <a:solidFill>
                  <a:schemeClr val="bg1"/>
                </a:solidFill>
              </a:rPr>
              <a:t>ihre</a:t>
            </a:r>
            <a:r>
              <a:rPr lang="en-US" sz="2000" dirty="0">
                <a:solidFill>
                  <a:schemeClr val="bg1"/>
                </a:solidFill>
              </a:rPr>
              <a:t> </a:t>
            </a:r>
            <a:r>
              <a:rPr lang="en-US" sz="2000" dirty="0" err="1">
                <a:solidFill>
                  <a:schemeClr val="bg1"/>
                </a:solidFill>
              </a:rPr>
              <a:t>bisherigen</a:t>
            </a:r>
            <a:r>
              <a:rPr lang="en-US" sz="2000" dirty="0">
                <a:solidFill>
                  <a:schemeClr val="bg1"/>
                </a:solidFill>
              </a:rPr>
              <a:t> </a:t>
            </a:r>
            <a:r>
              <a:rPr lang="en-US" sz="2000" dirty="0" err="1">
                <a:solidFill>
                  <a:schemeClr val="bg1"/>
                </a:solidFill>
              </a:rPr>
              <a:t>Erfahrungen</a:t>
            </a:r>
            <a:r>
              <a:rPr lang="en-US" sz="2000" dirty="0">
                <a:solidFill>
                  <a:schemeClr val="bg1"/>
                </a:solidFill>
              </a:rPr>
              <a:t> des Engagements </a:t>
            </a:r>
            <a:r>
              <a:rPr lang="en-US" sz="2000" dirty="0" err="1">
                <a:solidFill>
                  <a:schemeClr val="bg1"/>
                </a:solidFill>
              </a:rPr>
              <a:t>nachdenken</a:t>
            </a:r>
            <a:r>
              <a:rPr lang="en-US" sz="2000" dirty="0">
                <a:solidFill>
                  <a:schemeClr val="bg1"/>
                </a:solidFill>
              </a:rPr>
              <a:t> und </a:t>
            </a:r>
            <a:r>
              <a:rPr lang="en-US" sz="2000" dirty="0" err="1">
                <a:solidFill>
                  <a:schemeClr val="bg1"/>
                </a:solidFill>
              </a:rPr>
              <a:t>diese</a:t>
            </a:r>
            <a:r>
              <a:rPr lang="en-US" sz="2000" dirty="0">
                <a:solidFill>
                  <a:schemeClr val="bg1"/>
                </a:solidFill>
              </a:rPr>
              <a:t> </a:t>
            </a:r>
            <a:r>
              <a:rPr lang="en-US" sz="2000" dirty="0" err="1">
                <a:solidFill>
                  <a:schemeClr val="bg1"/>
                </a:solidFill>
              </a:rPr>
              <a:t>einbringen</a:t>
            </a:r>
            <a:r>
              <a:rPr lang="en-US" sz="2000" dirty="0">
                <a:solidFill>
                  <a:schemeClr val="bg1"/>
                </a:solidFill>
              </a:rPr>
              <a:t>.</a:t>
            </a:r>
          </a:p>
        </p:txBody>
      </p:sp>
    </p:spTree>
    <p:extLst>
      <p:ext uri="{BB962C8B-B14F-4D97-AF65-F5344CB8AC3E}">
        <p14:creationId xmlns:p14="http://schemas.microsoft.com/office/powerpoint/2010/main" val="40058834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C487F76-9537-47B2-A493-55260802A795}"/>
              </a:ext>
            </a:extLst>
          </p:cNvPr>
          <p:cNvSpPr>
            <a:spLocks noGrp="1"/>
          </p:cNvSpPr>
          <p:nvPr>
            <p:ph type="body" sz="quarter" idx="16"/>
          </p:nvPr>
        </p:nvSpPr>
        <p:spPr/>
        <p:txBody>
          <a:bodyPr>
            <a:noAutofit/>
          </a:bodyPr>
          <a:lstStyle/>
          <a:p>
            <a:pPr algn="ctr"/>
            <a:r>
              <a:rPr lang="en-IE" sz="2800" b="1" dirty="0" err="1"/>
              <a:t>Übung</a:t>
            </a:r>
            <a:r>
              <a:rPr lang="en-IE" sz="2800" b="1" dirty="0"/>
              <a:t> 2: </a:t>
            </a:r>
            <a:r>
              <a:rPr lang="en-IE" sz="2800" b="1" dirty="0" err="1"/>
              <a:t>Gruppenaktivität</a:t>
            </a:r>
            <a:r>
              <a:rPr lang="en-IE" sz="2800" b="1" dirty="0"/>
              <a:t> – </a:t>
            </a:r>
            <a:r>
              <a:rPr lang="en-IE" sz="2800" b="1" dirty="0" err="1"/>
              <a:t>Entwicklen</a:t>
            </a:r>
            <a:r>
              <a:rPr lang="en-IE" sz="2800" b="1" dirty="0"/>
              <a:t> von Ideen für </a:t>
            </a:r>
            <a:r>
              <a:rPr lang="en-IE" sz="2800" b="1" dirty="0" err="1"/>
              <a:t>eine</a:t>
            </a:r>
            <a:r>
              <a:rPr lang="en-IE" sz="2800" b="1" dirty="0"/>
              <a:t> </a:t>
            </a:r>
            <a:r>
              <a:rPr lang="en-IE" sz="2800" b="1" dirty="0" err="1"/>
              <a:t>Aktivität</a:t>
            </a:r>
            <a:r>
              <a:rPr lang="en-IE" sz="2800" b="1" dirty="0"/>
              <a:t> des </a:t>
            </a:r>
            <a:r>
              <a:rPr lang="en-IE" sz="2800" b="1" dirty="0" err="1"/>
              <a:t>digitalen</a:t>
            </a:r>
            <a:r>
              <a:rPr lang="en-IE" sz="2800" b="1" dirty="0"/>
              <a:t> </a:t>
            </a:r>
            <a:r>
              <a:rPr lang="en-IE" sz="2800" b="1" dirty="0" err="1"/>
              <a:t>studentischen</a:t>
            </a:r>
            <a:r>
              <a:rPr lang="en-IE" sz="2800" b="1" dirty="0"/>
              <a:t> Engagements</a:t>
            </a:r>
          </a:p>
        </p:txBody>
      </p:sp>
      <p:sp>
        <p:nvSpPr>
          <p:cNvPr id="12" name="TextBox 11">
            <a:extLst>
              <a:ext uri="{FF2B5EF4-FFF2-40B4-BE49-F238E27FC236}">
                <a16:creationId xmlns:a16="http://schemas.microsoft.com/office/drawing/2014/main" id="{819BD216-FDD1-4A22-9B85-465EC7425698}"/>
              </a:ext>
            </a:extLst>
          </p:cNvPr>
          <p:cNvSpPr txBox="1"/>
          <p:nvPr/>
        </p:nvSpPr>
        <p:spPr>
          <a:xfrm>
            <a:off x="320739" y="1530102"/>
            <a:ext cx="11636051" cy="5016758"/>
          </a:xfrm>
          <a:prstGeom prst="rect">
            <a:avLst/>
          </a:prstGeom>
          <a:noFill/>
        </p:spPr>
        <p:txBody>
          <a:bodyPr wrap="square" rtlCol="0">
            <a:spAutoFit/>
          </a:bodyPr>
          <a:lstStyle/>
          <a:p>
            <a:r>
              <a:rPr lang="en-US" sz="2000" dirty="0" err="1">
                <a:solidFill>
                  <a:schemeClr val="bg1"/>
                </a:solidFill>
              </a:rPr>
              <a:t>Diese</a:t>
            </a:r>
            <a:r>
              <a:rPr lang="en-US" sz="2000" dirty="0">
                <a:solidFill>
                  <a:schemeClr val="bg1"/>
                </a:solidFill>
              </a:rPr>
              <a:t> </a:t>
            </a:r>
            <a:r>
              <a:rPr lang="en-US" sz="2000" dirty="0" err="1">
                <a:solidFill>
                  <a:schemeClr val="bg1"/>
                </a:solidFill>
              </a:rPr>
              <a:t>Aktivität</a:t>
            </a:r>
            <a:r>
              <a:rPr lang="en-US" sz="2000" dirty="0">
                <a:solidFill>
                  <a:schemeClr val="bg1"/>
                </a:solidFill>
              </a:rPr>
              <a:t> </a:t>
            </a:r>
            <a:r>
              <a:rPr lang="en-US" sz="2000" dirty="0" err="1">
                <a:solidFill>
                  <a:schemeClr val="bg1"/>
                </a:solidFill>
              </a:rPr>
              <a:t>dauert</a:t>
            </a:r>
            <a:r>
              <a:rPr lang="en-US" sz="2000" dirty="0">
                <a:solidFill>
                  <a:schemeClr val="bg1"/>
                </a:solidFill>
              </a:rPr>
              <a:t> </a:t>
            </a:r>
            <a:r>
              <a:rPr lang="en-US" sz="2000" dirty="0" err="1">
                <a:solidFill>
                  <a:schemeClr val="bg1"/>
                </a:solidFill>
              </a:rPr>
              <a:t>etwa</a:t>
            </a:r>
            <a:r>
              <a:rPr lang="en-US" sz="2000" dirty="0">
                <a:solidFill>
                  <a:schemeClr val="bg1"/>
                </a:solidFill>
              </a:rPr>
              <a:t> 30 </a:t>
            </a:r>
            <a:r>
              <a:rPr lang="en-US" sz="2000" dirty="0" err="1">
                <a:solidFill>
                  <a:schemeClr val="bg1"/>
                </a:solidFill>
              </a:rPr>
              <a:t>Minuten</a:t>
            </a:r>
            <a:r>
              <a:rPr lang="en-US" sz="2000" dirty="0">
                <a:solidFill>
                  <a:schemeClr val="bg1"/>
                </a:solidFill>
              </a:rPr>
              <a:t>.</a:t>
            </a:r>
          </a:p>
          <a:p>
            <a:endParaRPr lang="en-US" sz="2000" dirty="0">
              <a:solidFill>
                <a:schemeClr val="bg1"/>
              </a:solidFill>
            </a:endParaRPr>
          </a:p>
          <a:p>
            <a:pPr marL="342900" indent="-342900">
              <a:buFont typeface="Arial" panose="020B0604020202020204" pitchFamily="34" charset="0"/>
              <a:buChar char="•"/>
            </a:pPr>
            <a:r>
              <a:rPr lang="en-US" sz="2000" b="1" dirty="0">
                <a:solidFill>
                  <a:schemeClr val="bg1"/>
                </a:solidFill>
              </a:rPr>
              <a:t>Schritt 1: </a:t>
            </a:r>
            <a:r>
              <a:rPr lang="en-US" sz="2000" dirty="0" err="1">
                <a:solidFill>
                  <a:schemeClr val="bg1"/>
                </a:solidFill>
              </a:rPr>
              <a:t>Teilen</a:t>
            </a:r>
            <a:r>
              <a:rPr lang="en-US" sz="2000" dirty="0">
                <a:solidFill>
                  <a:schemeClr val="bg1"/>
                </a:solidFill>
              </a:rPr>
              <a:t> Sie </a:t>
            </a:r>
            <a:r>
              <a:rPr lang="en-US" sz="2000" dirty="0" err="1">
                <a:solidFill>
                  <a:schemeClr val="bg1"/>
                </a:solidFill>
              </a:rPr>
              <a:t>sich</a:t>
            </a:r>
            <a:r>
              <a:rPr lang="en-US" sz="2000" dirty="0">
                <a:solidFill>
                  <a:schemeClr val="bg1"/>
                </a:solidFill>
              </a:rPr>
              <a:t> in </a:t>
            </a:r>
            <a:r>
              <a:rPr lang="en-US" sz="2000" dirty="0" err="1">
                <a:solidFill>
                  <a:schemeClr val="bg1"/>
                </a:solidFill>
              </a:rPr>
              <a:t>Kleingruppen</a:t>
            </a:r>
            <a:r>
              <a:rPr lang="en-US" sz="2000" dirty="0">
                <a:solidFill>
                  <a:schemeClr val="bg1"/>
                </a:solidFill>
              </a:rPr>
              <a:t> von 4-6 </a:t>
            </a:r>
            <a:r>
              <a:rPr lang="en-US" sz="2000" dirty="0" err="1">
                <a:solidFill>
                  <a:schemeClr val="bg1"/>
                </a:solidFill>
              </a:rPr>
              <a:t>Personen</a:t>
            </a:r>
            <a:r>
              <a:rPr lang="en-US" sz="2000" dirty="0">
                <a:solidFill>
                  <a:schemeClr val="bg1"/>
                </a:solidFill>
              </a:rPr>
              <a:t> auf.</a:t>
            </a:r>
          </a:p>
          <a:p>
            <a:pPr marL="342900" indent="-342900">
              <a:buFont typeface="Arial" panose="020B0604020202020204" pitchFamily="34" charset="0"/>
              <a:buChar char="•"/>
            </a:pPr>
            <a:r>
              <a:rPr lang="en-US" sz="2000" b="1" dirty="0">
                <a:solidFill>
                  <a:schemeClr val="bg1"/>
                </a:solidFill>
              </a:rPr>
              <a:t>Schritt 2: </a:t>
            </a:r>
            <a:r>
              <a:rPr lang="en-US" sz="2000" dirty="0" err="1">
                <a:solidFill>
                  <a:schemeClr val="bg1"/>
                </a:solidFill>
              </a:rPr>
              <a:t>Führen</a:t>
            </a:r>
            <a:r>
              <a:rPr lang="en-US" sz="2000" dirty="0">
                <a:solidFill>
                  <a:schemeClr val="bg1"/>
                </a:solidFill>
              </a:rPr>
              <a:t> Sie </a:t>
            </a:r>
            <a:r>
              <a:rPr lang="en-US" sz="2000" dirty="0" err="1">
                <a:solidFill>
                  <a:schemeClr val="bg1"/>
                </a:solidFill>
              </a:rPr>
              <a:t>ein</a:t>
            </a:r>
            <a:r>
              <a:rPr lang="en-US" sz="2000" dirty="0">
                <a:solidFill>
                  <a:schemeClr val="bg1"/>
                </a:solidFill>
              </a:rPr>
              <a:t> </a:t>
            </a:r>
            <a:r>
              <a:rPr lang="en-US" sz="2000" dirty="0" err="1">
                <a:solidFill>
                  <a:schemeClr val="bg1"/>
                </a:solidFill>
              </a:rPr>
              <a:t>gemeinsames</a:t>
            </a:r>
            <a:r>
              <a:rPr lang="en-US" sz="2000" dirty="0">
                <a:solidFill>
                  <a:schemeClr val="bg1"/>
                </a:solidFill>
              </a:rPr>
              <a:t> </a:t>
            </a:r>
            <a:r>
              <a:rPr lang="en-US" sz="2000" dirty="0" err="1">
                <a:solidFill>
                  <a:schemeClr val="bg1"/>
                </a:solidFill>
              </a:rPr>
              <a:t>Gespräch</a:t>
            </a:r>
            <a:r>
              <a:rPr lang="en-US" sz="2000" dirty="0">
                <a:solidFill>
                  <a:schemeClr val="bg1"/>
                </a:solidFill>
              </a:rPr>
              <a:t>, in dem </a:t>
            </a:r>
            <a:r>
              <a:rPr lang="en-US" sz="2000" dirty="0" err="1">
                <a:solidFill>
                  <a:schemeClr val="bg1"/>
                </a:solidFill>
              </a:rPr>
              <a:t>jede</a:t>
            </a:r>
            <a:r>
              <a:rPr lang="en-US" sz="2000" dirty="0">
                <a:solidFill>
                  <a:schemeClr val="bg1"/>
                </a:solidFill>
              </a:rPr>
              <a:t>*r </a:t>
            </a:r>
            <a:r>
              <a:rPr lang="en-US" sz="2000" dirty="0" err="1">
                <a:solidFill>
                  <a:schemeClr val="bg1"/>
                </a:solidFill>
              </a:rPr>
              <a:t>Einzelne</a:t>
            </a:r>
            <a:r>
              <a:rPr lang="en-US" sz="2000" dirty="0">
                <a:solidFill>
                  <a:schemeClr val="bg1"/>
                </a:solidFill>
              </a:rPr>
              <a:t>*r von den </a:t>
            </a:r>
            <a:r>
              <a:rPr lang="en-US" sz="2000" dirty="0" err="1">
                <a:solidFill>
                  <a:schemeClr val="bg1"/>
                </a:solidFill>
              </a:rPr>
              <a:t>eigenen</a:t>
            </a:r>
            <a:r>
              <a:rPr lang="en-US" sz="2000" dirty="0">
                <a:solidFill>
                  <a:schemeClr val="bg1"/>
                </a:solidFill>
              </a:rPr>
              <a:t> </a:t>
            </a:r>
            <a:r>
              <a:rPr lang="en-US" sz="2000" dirty="0" err="1">
                <a:solidFill>
                  <a:schemeClr val="bg1"/>
                </a:solidFill>
              </a:rPr>
              <a:t>Erfahrungen</a:t>
            </a:r>
            <a:r>
              <a:rPr lang="en-US" sz="2000" dirty="0">
                <a:solidFill>
                  <a:schemeClr val="bg1"/>
                </a:solidFill>
              </a:rPr>
              <a:t> des </a:t>
            </a:r>
            <a:r>
              <a:rPr lang="en-US" sz="2000" dirty="0" err="1">
                <a:solidFill>
                  <a:schemeClr val="bg1"/>
                </a:solidFill>
              </a:rPr>
              <a:t>bürgerschaftlichen</a:t>
            </a:r>
            <a:r>
              <a:rPr lang="en-US" sz="2000" dirty="0">
                <a:solidFill>
                  <a:schemeClr val="bg1"/>
                </a:solidFill>
              </a:rPr>
              <a:t> Engagements </a:t>
            </a:r>
            <a:r>
              <a:rPr lang="en-US" sz="2000" dirty="0" err="1">
                <a:solidFill>
                  <a:schemeClr val="bg1"/>
                </a:solidFill>
              </a:rPr>
              <a:t>berichtet</a:t>
            </a:r>
            <a:r>
              <a:rPr lang="en-US" sz="2000" dirty="0">
                <a:solidFill>
                  <a:schemeClr val="bg1"/>
                </a:solidFill>
              </a:rPr>
              <a:t>. </a:t>
            </a:r>
            <a:r>
              <a:rPr lang="en-US" sz="2000" dirty="0" err="1">
                <a:solidFill>
                  <a:schemeClr val="bg1"/>
                </a:solidFill>
              </a:rPr>
              <a:t>Haben</a:t>
            </a:r>
            <a:r>
              <a:rPr lang="en-US" sz="2000" dirty="0">
                <a:solidFill>
                  <a:schemeClr val="bg1"/>
                </a:solidFill>
              </a:rPr>
              <a:t> Sie </a:t>
            </a:r>
            <a:r>
              <a:rPr lang="en-US" sz="2000" dirty="0" err="1">
                <a:solidFill>
                  <a:schemeClr val="bg1"/>
                </a:solidFill>
              </a:rPr>
              <a:t>oder</a:t>
            </a:r>
            <a:r>
              <a:rPr lang="en-US" sz="2000" dirty="0">
                <a:solidFill>
                  <a:schemeClr val="bg1"/>
                </a:solidFill>
              </a:rPr>
              <a:t> </a:t>
            </a:r>
            <a:r>
              <a:rPr lang="en-US" sz="2000" dirty="0" err="1">
                <a:solidFill>
                  <a:schemeClr val="bg1"/>
                </a:solidFill>
              </a:rPr>
              <a:t>Ihre</a:t>
            </a:r>
            <a:r>
              <a:rPr lang="en-US" sz="2000" dirty="0">
                <a:solidFill>
                  <a:schemeClr val="bg1"/>
                </a:solidFill>
              </a:rPr>
              <a:t> </a:t>
            </a:r>
            <a:r>
              <a:rPr lang="en-US" sz="2000" dirty="0" err="1">
                <a:solidFill>
                  <a:schemeClr val="bg1"/>
                </a:solidFill>
              </a:rPr>
              <a:t>Gruppenmitglieder</a:t>
            </a:r>
            <a:r>
              <a:rPr lang="en-US" sz="2000" dirty="0">
                <a:solidFill>
                  <a:schemeClr val="bg1"/>
                </a:solidFill>
              </a:rPr>
              <a:t>*</a:t>
            </a:r>
            <a:r>
              <a:rPr lang="en-US" sz="2000" dirty="0" err="1">
                <a:solidFill>
                  <a:schemeClr val="bg1"/>
                </a:solidFill>
              </a:rPr>
              <a:t>innen</a:t>
            </a:r>
            <a:r>
              <a:rPr lang="en-US" sz="2000" dirty="0">
                <a:solidFill>
                  <a:schemeClr val="bg1"/>
                </a:solidFill>
              </a:rPr>
              <a:t> </a:t>
            </a:r>
            <a:r>
              <a:rPr lang="en-US" sz="2000" dirty="0" err="1">
                <a:solidFill>
                  <a:schemeClr val="bg1"/>
                </a:solidFill>
              </a:rPr>
              <a:t>schon</a:t>
            </a:r>
            <a:r>
              <a:rPr lang="en-US" sz="2000" dirty="0">
                <a:solidFill>
                  <a:schemeClr val="bg1"/>
                </a:solidFill>
              </a:rPr>
              <a:t> </a:t>
            </a:r>
            <a:r>
              <a:rPr lang="en-US" sz="2000" dirty="0" err="1">
                <a:solidFill>
                  <a:schemeClr val="bg1"/>
                </a:solidFill>
              </a:rPr>
              <a:t>einmal</a:t>
            </a:r>
            <a:r>
              <a:rPr lang="en-US" sz="2000" dirty="0">
                <a:solidFill>
                  <a:schemeClr val="bg1"/>
                </a:solidFill>
              </a:rPr>
              <a:t> an </a:t>
            </a:r>
            <a:r>
              <a:rPr lang="en-US" sz="2000" dirty="0" err="1">
                <a:solidFill>
                  <a:schemeClr val="bg1"/>
                </a:solidFill>
              </a:rPr>
              <a:t>einer</a:t>
            </a:r>
            <a:r>
              <a:rPr lang="en-US" sz="2000" dirty="0">
                <a:solidFill>
                  <a:schemeClr val="bg1"/>
                </a:solidFill>
              </a:rPr>
              <a:t> Demonstration </a:t>
            </a:r>
            <a:r>
              <a:rPr lang="en-US" sz="2000" dirty="0" err="1">
                <a:solidFill>
                  <a:schemeClr val="bg1"/>
                </a:solidFill>
              </a:rPr>
              <a:t>teilgenommen</a:t>
            </a:r>
            <a:r>
              <a:rPr lang="en-US" sz="2000" dirty="0">
                <a:solidFill>
                  <a:schemeClr val="bg1"/>
                </a:solidFill>
              </a:rPr>
              <a:t> </a:t>
            </a:r>
            <a:r>
              <a:rPr lang="en-US" sz="2000" dirty="0" err="1">
                <a:solidFill>
                  <a:schemeClr val="bg1"/>
                </a:solidFill>
              </a:rPr>
              <a:t>oder</a:t>
            </a:r>
            <a:r>
              <a:rPr lang="en-US" sz="2000" dirty="0">
                <a:solidFill>
                  <a:schemeClr val="bg1"/>
                </a:solidFill>
              </a:rPr>
              <a:t> </a:t>
            </a:r>
            <a:r>
              <a:rPr lang="en-US" sz="2000" dirty="0" err="1">
                <a:solidFill>
                  <a:schemeClr val="bg1"/>
                </a:solidFill>
              </a:rPr>
              <a:t>sich</a:t>
            </a:r>
            <a:r>
              <a:rPr lang="en-US" sz="2000" dirty="0">
                <a:solidFill>
                  <a:schemeClr val="bg1"/>
                </a:solidFill>
              </a:rPr>
              <a:t> </a:t>
            </a:r>
            <a:r>
              <a:rPr lang="en-US" sz="2000" dirty="0" err="1">
                <a:solidFill>
                  <a:schemeClr val="bg1"/>
                </a:solidFill>
              </a:rPr>
              <a:t>freiwillig</a:t>
            </a:r>
            <a:r>
              <a:rPr lang="en-US" sz="2000" dirty="0">
                <a:solidFill>
                  <a:schemeClr val="bg1"/>
                </a:solidFill>
              </a:rPr>
              <a:t> für </a:t>
            </a:r>
            <a:r>
              <a:rPr lang="en-US" sz="2000" dirty="0" err="1">
                <a:solidFill>
                  <a:schemeClr val="bg1"/>
                </a:solidFill>
              </a:rPr>
              <a:t>etwas</a:t>
            </a:r>
            <a:r>
              <a:rPr lang="en-US" sz="2000" dirty="0">
                <a:solidFill>
                  <a:schemeClr val="bg1"/>
                </a:solidFill>
              </a:rPr>
              <a:t> </a:t>
            </a:r>
            <a:r>
              <a:rPr lang="en-US" sz="2000" dirty="0" err="1">
                <a:solidFill>
                  <a:schemeClr val="bg1"/>
                </a:solidFill>
              </a:rPr>
              <a:t>eingesetzt</a:t>
            </a:r>
            <a:r>
              <a:rPr lang="en-US" sz="2000" dirty="0">
                <a:solidFill>
                  <a:schemeClr val="bg1"/>
                </a:solidFill>
              </a:rPr>
              <a:t>, das </a:t>
            </a:r>
            <a:r>
              <a:rPr lang="en-US" sz="2000" dirty="0" err="1">
                <a:solidFill>
                  <a:schemeClr val="bg1"/>
                </a:solidFill>
              </a:rPr>
              <a:t>Ihnen</a:t>
            </a:r>
            <a:r>
              <a:rPr lang="en-US" sz="2000" dirty="0">
                <a:solidFill>
                  <a:schemeClr val="bg1"/>
                </a:solidFill>
              </a:rPr>
              <a:t> am Herzen lag?</a:t>
            </a:r>
          </a:p>
          <a:p>
            <a:pPr marL="342900" indent="-342900">
              <a:buFont typeface="Arial" panose="020B0604020202020204" pitchFamily="34" charset="0"/>
              <a:buChar char="•"/>
            </a:pPr>
            <a:r>
              <a:rPr lang="en-US" sz="2000" b="1" dirty="0">
                <a:solidFill>
                  <a:schemeClr val="bg1"/>
                </a:solidFill>
              </a:rPr>
              <a:t>Schritt 3:</a:t>
            </a:r>
            <a:r>
              <a:rPr lang="en-US" sz="2000" dirty="0">
                <a:solidFill>
                  <a:schemeClr val="bg1"/>
                </a:solidFill>
              </a:rPr>
              <a:t> </a:t>
            </a:r>
            <a:r>
              <a:rPr lang="en-US" sz="2000" dirty="0" err="1">
                <a:solidFill>
                  <a:schemeClr val="bg1"/>
                </a:solidFill>
              </a:rPr>
              <a:t>Entwickeln</a:t>
            </a:r>
            <a:r>
              <a:rPr lang="en-US" sz="2000" dirty="0">
                <a:solidFill>
                  <a:schemeClr val="bg1"/>
                </a:solidFill>
              </a:rPr>
              <a:t> Sie auf der </a:t>
            </a:r>
            <a:r>
              <a:rPr lang="en-US" sz="2000" dirty="0" err="1">
                <a:solidFill>
                  <a:schemeClr val="bg1"/>
                </a:solidFill>
              </a:rPr>
              <a:t>Grundlage</a:t>
            </a:r>
            <a:r>
              <a:rPr lang="en-US" sz="2000" dirty="0">
                <a:solidFill>
                  <a:schemeClr val="bg1"/>
                </a:solidFill>
              </a:rPr>
              <a:t> </a:t>
            </a:r>
            <a:r>
              <a:rPr lang="en-US" sz="2000" dirty="0" err="1">
                <a:solidFill>
                  <a:schemeClr val="bg1"/>
                </a:solidFill>
              </a:rPr>
              <a:t>dieser</a:t>
            </a:r>
            <a:r>
              <a:rPr lang="en-US" sz="2000" dirty="0">
                <a:solidFill>
                  <a:schemeClr val="bg1"/>
                </a:solidFill>
              </a:rPr>
              <a:t> </a:t>
            </a:r>
            <a:r>
              <a:rPr lang="en-US" sz="2000" dirty="0" err="1">
                <a:solidFill>
                  <a:schemeClr val="bg1"/>
                </a:solidFill>
              </a:rPr>
              <a:t>Erfahrungen</a:t>
            </a:r>
            <a:r>
              <a:rPr lang="en-US" sz="2000" dirty="0">
                <a:solidFill>
                  <a:schemeClr val="bg1"/>
                </a:solidFill>
              </a:rPr>
              <a:t> </a:t>
            </a:r>
            <a:r>
              <a:rPr lang="en-US" sz="2000" dirty="0" err="1">
                <a:solidFill>
                  <a:schemeClr val="bg1"/>
                </a:solidFill>
              </a:rPr>
              <a:t>Ihre</a:t>
            </a:r>
            <a:r>
              <a:rPr lang="en-US" sz="2000" dirty="0">
                <a:solidFill>
                  <a:schemeClr val="bg1"/>
                </a:solidFill>
              </a:rPr>
              <a:t> </a:t>
            </a:r>
            <a:r>
              <a:rPr lang="en-US" sz="2000" dirty="0" err="1">
                <a:solidFill>
                  <a:schemeClr val="bg1"/>
                </a:solidFill>
              </a:rPr>
              <a:t>eigenen</a:t>
            </a:r>
            <a:r>
              <a:rPr lang="en-US" sz="2000" dirty="0">
                <a:solidFill>
                  <a:schemeClr val="bg1"/>
                </a:solidFill>
              </a:rPr>
              <a:t> Ideen für </a:t>
            </a:r>
            <a:r>
              <a:rPr lang="en-US" sz="2000" dirty="0" err="1">
                <a:solidFill>
                  <a:schemeClr val="bg1"/>
                </a:solidFill>
              </a:rPr>
              <a:t>eine</a:t>
            </a:r>
            <a:r>
              <a:rPr lang="en-US" sz="2000" dirty="0">
                <a:solidFill>
                  <a:schemeClr val="bg1"/>
                </a:solidFill>
              </a:rPr>
              <a:t> </a:t>
            </a:r>
            <a:r>
              <a:rPr lang="en-US" sz="2000" dirty="0" err="1">
                <a:solidFill>
                  <a:schemeClr val="bg1"/>
                </a:solidFill>
              </a:rPr>
              <a:t>oder</a:t>
            </a:r>
            <a:r>
              <a:rPr lang="en-US" sz="2000" dirty="0">
                <a:solidFill>
                  <a:schemeClr val="bg1"/>
                </a:solidFill>
              </a:rPr>
              <a:t> </a:t>
            </a:r>
            <a:r>
              <a:rPr lang="en-US" sz="2000" dirty="0" err="1">
                <a:solidFill>
                  <a:schemeClr val="bg1"/>
                </a:solidFill>
              </a:rPr>
              <a:t>mehrere</a:t>
            </a:r>
            <a:r>
              <a:rPr lang="en-US" sz="2000" dirty="0">
                <a:solidFill>
                  <a:schemeClr val="bg1"/>
                </a:solidFill>
              </a:rPr>
              <a:t> </a:t>
            </a:r>
            <a:r>
              <a:rPr lang="en-US" sz="2000" dirty="0" err="1">
                <a:solidFill>
                  <a:schemeClr val="bg1"/>
                </a:solidFill>
              </a:rPr>
              <a:t>Aktivitäten</a:t>
            </a:r>
            <a:r>
              <a:rPr lang="en-US" sz="2000" dirty="0">
                <a:solidFill>
                  <a:schemeClr val="bg1"/>
                </a:solidFill>
              </a:rPr>
              <a:t> des </a:t>
            </a:r>
            <a:r>
              <a:rPr lang="en-US" sz="2000" dirty="0" err="1">
                <a:solidFill>
                  <a:schemeClr val="bg1"/>
                </a:solidFill>
              </a:rPr>
              <a:t>digitalen</a:t>
            </a:r>
            <a:r>
              <a:rPr lang="en-US" sz="2000" dirty="0">
                <a:solidFill>
                  <a:schemeClr val="bg1"/>
                </a:solidFill>
              </a:rPr>
              <a:t> </a:t>
            </a:r>
            <a:r>
              <a:rPr lang="en-US" sz="2000" dirty="0" err="1">
                <a:solidFill>
                  <a:schemeClr val="bg1"/>
                </a:solidFill>
              </a:rPr>
              <a:t>studentischen</a:t>
            </a:r>
            <a:r>
              <a:rPr lang="en-US" sz="2000" dirty="0">
                <a:solidFill>
                  <a:schemeClr val="bg1"/>
                </a:solidFill>
              </a:rPr>
              <a:t> Engagements. </a:t>
            </a:r>
            <a:r>
              <a:rPr lang="en-US" sz="2000" dirty="0" err="1">
                <a:solidFill>
                  <a:schemeClr val="bg1"/>
                </a:solidFill>
              </a:rPr>
              <a:t>Überlegen</a:t>
            </a:r>
            <a:r>
              <a:rPr lang="en-US" sz="2000" dirty="0">
                <a:solidFill>
                  <a:schemeClr val="bg1"/>
                </a:solidFill>
              </a:rPr>
              <a:t> Sie, </a:t>
            </a:r>
            <a:r>
              <a:rPr lang="en-US" sz="2000" dirty="0" err="1">
                <a:solidFill>
                  <a:schemeClr val="bg1"/>
                </a:solidFill>
              </a:rPr>
              <a:t>wie</a:t>
            </a:r>
            <a:r>
              <a:rPr lang="en-US" sz="2000" dirty="0">
                <a:solidFill>
                  <a:schemeClr val="bg1"/>
                </a:solidFill>
              </a:rPr>
              <a:t> Sie </a:t>
            </a:r>
            <a:r>
              <a:rPr lang="en-US" sz="2000" dirty="0" err="1">
                <a:solidFill>
                  <a:schemeClr val="bg1"/>
                </a:solidFill>
              </a:rPr>
              <a:t>digitale</a:t>
            </a:r>
            <a:r>
              <a:rPr lang="en-US" sz="2000" dirty="0">
                <a:solidFill>
                  <a:schemeClr val="bg1"/>
                </a:solidFill>
              </a:rPr>
              <a:t> Tools </a:t>
            </a:r>
            <a:r>
              <a:rPr lang="en-US" sz="2000" dirty="0" err="1">
                <a:solidFill>
                  <a:schemeClr val="bg1"/>
                </a:solidFill>
              </a:rPr>
              <a:t>einsetzen</a:t>
            </a:r>
            <a:r>
              <a:rPr lang="en-US" sz="2000" dirty="0">
                <a:solidFill>
                  <a:schemeClr val="bg1"/>
                </a:solidFill>
              </a:rPr>
              <a:t> </a:t>
            </a:r>
            <a:r>
              <a:rPr lang="en-US" sz="2000" dirty="0" err="1">
                <a:solidFill>
                  <a:schemeClr val="bg1"/>
                </a:solidFill>
              </a:rPr>
              <a:t>oder</a:t>
            </a:r>
            <a:r>
              <a:rPr lang="en-US" sz="2000" dirty="0">
                <a:solidFill>
                  <a:schemeClr val="bg1"/>
                </a:solidFill>
              </a:rPr>
              <a:t> </a:t>
            </a:r>
            <a:r>
              <a:rPr lang="en-US" sz="2000" dirty="0" err="1">
                <a:solidFill>
                  <a:schemeClr val="bg1"/>
                </a:solidFill>
              </a:rPr>
              <a:t>nutzen</a:t>
            </a:r>
            <a:r>
              <a:rPr lang="en-US" sz="2000" dirty="0">
                <a:solidFill>
                  <a:schemeClr val="bg1"/>
                </a:solidFill>
              </a:rPr>
              <a:t> </a:t>
            </a:r>
            <a:r>
              <a:rPr lang="en-US" sz="2000" dirty="0" err="1">
                <a:solidFill>
                  <a:schemeClr val="bg1"/>
                </a:solidFill>
              </a:rPr>
              <a:t>können</a:t>
            </a:r>
            <a:r>
              <a:rPr lang="en-US" sz="2000" dirty="0">
                <a:solidFill>
                  <a:schemeClr val="bg1"/>
                </a:solidFill>
              </a:rPr>
              <a:t>, um </a:t>
            </a:r>
            <a:r>
              <a:rPr lang="en-US" sz="2000" dirty="0" err="1">
                <a:solidFill>
                  <a:schemeClr val="bg1"/>
                </a:solidFill>
              </a:rPr>
              <a:t>Ihre</a:t>
            </a:r>
            <a:r>
              <a:rPr lang="en-US" sz="2000" dirty="0">
                <a:solidFill>
                  <a:schemeClr val="bg1"/>
                </a:solidFill>
              </a:rPr>
              <a:t> </a:t>
            </a:r>
            <a:r>
              <a:rPr lang="en-US" sz="2000" dirty="0" err="1">
                <a:solidFill>
                  <a:schemeClr val="bg1"/>
                </a:solidFill>
              </a:rPr>
              <a:t>Aktivitäten</a:t>
            </a:r>
            <a:r>
              <a:rPr lang="en-US" sz="2000" dirty="0">
                <a:solidFill>
                  <a:schemeClr val="bg1"/>
                </a:solidFill>
              </a:rPr>
              <a:t> </a:t>
            </a:r>
            <a:r>
              <a:rPr lang="en-US" sz="2000" dirty="0" err="1">
                <a:solidFill>
                  <a:schemeClr val="bg1"/>
                </a:solidFill>
              </a:rPr>
              <a:t>zu</a:t>
            </a:r>
            <a:r>
              <a:rPr lang="en-US" sz="2000" dirty="0">
                <a:solidFill>
                  <a:schemeClr val="bg1"/>
                </a:solidFill>
              </a:rPr>
              <a:t> </a:t>
            </a:r>
            <a:r>
              <a:rPr lang="en-US" sz="2000" dirty="0" err="1">
                <a:solidFill>
                  <a:schemeClr val="bg1"/>
                </a:solidFill>
              </a:rPr>
              <a:t>unterstützen</a:t>
            </a:r>
            <a:r>
              <a:rPr lang="en-US" sz="2000" dirty="0">
                <a:solidFill>
                  <a:schemeClr val="bg1"/>
                </a:solidFill>
              </a:rPr>
              <a:t>. Sie </a:t>
            </a:r>
            <a:r>
              <a:rPr lang="en-US" sz="2000" dirty="0" err="1">
                <a:solidFill>
                  <a:schemeClr val="bg1"/>
                </a:solidFill>
              </a:rPr>
              <a:t>können</a:t>
            </a:r>
            <a:r>
              <a:rPr lang="en-US" sz="2000" dirty="0">
                <a:solidFill>
                  <a:schemeClr val="bg1"/>
                </a:solidFill>
              </a:rPr>
              <a:t> </a:t>
            </a:r>
            <a:r>
              <a:rPr lang="en-US" sz="2000" dirty="0" err="1">
                <a:solidFill>
                  <a:schemeClr val="bg1"/>
                </a:solidFill>
              </a:rPr>
              <a:t>zum</a:t>
            </a:r>
            <a:r>
              <a:rPr lang="en-US" sz="2000" dirty="0">
                <a:solidFill>
                  <a:schemeClr val="bg1"/>
                </a:solidFill>
              </a:rPr>
              <a:t> </a:t>
            </a:r>
            <a:r>
              <a:rPr lang="en-US" sz="2000" dirty="0" err="1">
                <a:solidFill>
                  <a:schemeClr val="bg1"/>
                </a:solidFill>
              </a:rPr>
              <a:t>Beispiel</a:t>
            </a:r>
            <a:r>
              <a:rPr lang="en-US" sz="2000" dirty="0">
                <a:solidFill>
                  <a:schemeClr val="bg1"/>
                </a:solidFill>
              </a:rPr>
              <a:t> auf Facebook auf </a:t>
            </a:r>
            <a:r>
              <a:rPr lang="en-US" sz="2000" dirty="0" err="1">
                <a:solidFill>
                  <a:schemeClr val="bg1"/>
                </a:solidFill>
              </a:rPr>
              <a:t>eine</a:t>
            </a:r>
            <a:r>
              <a:rPr lang="en-US" sz="2000" dirty="0">
                <a:solidFill>
                  <a:schemeClr val="bg1"/>
                </a:solidFill>
              </a:rPr>
              <a:t> </a:t>
            </a:r>
            <a:r>
              <a:rPr lang="en-US" sz="2000" dirty="0" err="1">
                <a:solidFill>
                  <a:schemeClr val="bg1"/>
                </a:solidFill>
              </a:rPr>
              <a:t>Informationsveranstaltung</a:t>
            </a:r>
            <a:r>
              <a:rPr lang="en-US" sz="2000" dirty="0">
                <a:solidFill>
                  <a:schemeClr val="bg1"/>
                </a:solidFill>
              </a:rPr>
              <a:t> für die </a:t>
            </a:r>
            <a:r>
              <a:rPr lang="en-US" sz="2000" dirty="0" err="1">
                <a:solidFill>
                  <a:schemeClr val="bg1"/>
                </a:solidFill>
              </a:rPr>
              <a:t>Beteiligung</a:t>
            </a:r>
            <a:r>
              <a:rPr lang="en-US" sz="2000" dirty="0">
                <a:solidFill>
                  <a:schemeClr val="bg1"/>
                </a:solidFill>
              </a:rPr>
              <a:t> an </a:t>
            </a:r>
            <a:r>
              <a:rPr lang="en-US" sz="2000" dirty="0" err="1">
                <a:solidFill>
                  <a:schemeClr val="bg1"/>
                </a:solidFill>
              </a:rPr>
              <a:t>einer</a:t>
            </a:r>
            <a:r>
              <a:rPr lang="en-US" sz="2000" dirty="0">
                <a:solidFill>
                  <a:schemeClr val="bg1"/>
                </a:solidFill>
              </a:rPr>
              <a:t> </a:t>
            </a:r>
            <a:r>
              <a:rPr lang="en-US" sz="2000" dirty="0" err="1">
                <a:solidFill>
                  <a:schemeClr val="bg1"/>
                </a:solidFill>
              </a:rPr>
              <a:t>Aktivität</a:t>
            </a:r>
            <a:r>
              <a:rPr lang="en-US" sz="2000" dirty="0">
                <a:solidFill>
                  <a:schemeClr val="bg1"/>
                </a:solidFill>
              </a:rPr>
              <a:t> des </a:t>
            </a:r>
            <a:r>
              <a:rPr lang="en-US" sz="2000" dirty="0" err="1">
                <a:solidFill>
                  <a:schemeClr val="bg1"/>
                </a:solidFill>
              </a:rPr>
              <a:t>bürgerschaftlichen</a:t>
            </a:r>
            <a:r>
              <a:rPr lang="en-US" sz="2000" dirty="0">
                <a:solidFill>
                  <a:schemeClr val="bg1"/>
                </a:solidFill>
              </a:rPr>
              <a:t> Engagements </a:t>
            </a:r>
            <a:r>
              <a:rPr lang="en-US" sz="2000" dirty="0" err="1">
                <a:solidFill>
                  <a:schemeClr val="bg1"/>
                </a:solidFill>
              </a:rPr>
              <a:t>hinweisen</a:t>
            </a:r>
            <a:r>
              <a:rPr lang="en-US" sz="2000" dirty="0">
                <a:solidFill>
                  <a:schemeClr val="bg1"/>
                </a:solidFill>
              </a:rPr>
              <a:t> </a:t>
            </a:r>
            <a:r>
              <a:rPr lang="en-US" sz="2000" dirty="0" err="1">
                <a:solidFill>
                  <a:schemeClr val="bg1"/>
                </a:solidFill>
              </a:rPr>
              <a:t>oder</a:t>
            </a:r>
            <a:r>
              <a:rPr lang="en-US" sz="2000" dirty="0">
                <a:solidFill>
                  <a:schemeClr val="bg1"/>
                </a:solidFill>
              </a:rPr>
              <a:t> </a:t>
            </a:r>
            <a:r>
              <a:rPr lang="en-US" sz="2000" dirty="0" err="1">
                <a:solidFill>
                  <a:schemeClr val="bg1"/>
                </a:solidFill>
              </a:rPr>
              <a:t>einen</a:t>
            </a:r>
            <a:r>
              <a:rPr lang="en-US" sz="2000" dirty="0">
                <a:solidFill>
                  <a:schemeClr val="bg1"/>
                </a:solidFill>
              </a:rPr>
              <a:t> Protest </a:t>
            </a:r>
            <a:r>
              <a:rPr lang="en-US" sz="2000" dirty="0" err="1">
                <a:solidFill>
                  <a:schemeClr val="bg1"/>
                </a:solidFill>
              </a:rPr>
              <a:t>organisieren</a:t>
            </a:r>
            <a:r>
              <a:rPr lang="en-US" sz="2000" dirty="0">
                <a:solidFill>
                  <a:schemeClr val="bg1"/>
                </a:solidFill>
              </a:rPr>
              <a:t>.</a:t>
            </a:r>
          </a:p>
          <a:p>
            <a:pPr marL="342900" indent="-342900">
              <a:buFont typeface="Arial" panose="020B0604020202020204" pitchFamily="34" charset="0"/>
              <a:buChar char="•"/>
            </a:pPr>
            <a:r>
              <a:rPr lang="en-US" sz="2000" b="1" dirty="0">
                <a:solidFill>
                  <a:schemeClr val="bg1"/>
                </a:solidFill>
              </a:rPr>
              <a:t>Schritt 4:</a:t>
            </a:r>
            <a:r>
              <a:rPr lang="en-US" sz="2000" dirty="0">
                <a:solidFill>
                  <a:schemeClr val="bg1"/>
                </a:solidFill>
              </a:rPr>
              <a:t> </a:t>
            </a:r>
            <a:r>
              <a:rPr lang="en-US" sz="2000" dirty="0" err="1">
                <a:solidFill>
                  <a:schemeClr val="bg1"/>
                </a:solidFill>
              </a:rPr>
              <a:t>Präsentieren</a:t>
            </a:r>
            <a:r>
              <a:rPr lang="en-US" sz="2000" dirty="0">
                <a:solidFill>
                  <a:schemeClr val="bg1"/>
                </a:solidFill>
              </a:rPr>
              <a:t> Sie </a:t>
            </a:r>
            <a:r>
              <a:rPr lang="en-US" sz="2000" dirty="0" err="1">
                <a:solidFill>
                  <a:schemeClr val="bg1"/>
                </a:solidFill>
              </a:rPr>
              <a:t>Ihre</a:t>
            </a:r>
            <a:r>
              <a:rPr lang="en-US" sz="2000" dirty="0">
                <a:solidFill>
                  <a:schemeClr val="bg1"/>
                </a:solidFill>
              </a:rPr>
              <a:t> </a:t>
            </a:r>
            <a:r>
              <a:rPr lang="en-US" sz="2000" dirty="0" err="1">
                <a:solidFill>
                  <a:schemeClr val="bg1"/>
                </a:solidFill>
              </a:rPr>
              <a:t>geplante</a:t>
            </a:r>
            <a:r>
              <a:rPr lang="en-US" sz="2000" dirty="0">
                <a:solidFill>
                  <a:schemeClr val="bg1"/>
                </a:solidFill>
              </a:rPr>
              <a:t> </a:t>
            </a:r>
            <a:r>
              <a:rPr lang="en-US" sz="2000" dirty="0" err="1">
                <a:solidFill>
                  <a:schemeClr val="bg1"/>
                </a:solidFill>
              </a:rPr>
              <a:t>Aktivität</a:t>
            </a:r>
            <a:r>
              <a:rPr lang="en-US" sz="2000" dirty="0">
                <a:solidFill>
                  <a:schemeClr val="bg1"/>
                </a:solidFill>
              </a:rPr>
              <a:t> des </a:t>
            </a:r>
            <a:r>
              <a:rPr lang="en-US" sz="2000" dirty="0" err="1">
                <a:solidFill>
                  <a:schemeClr val="bg1"/>
                </a:solidFill>
              </a:rPr>
              <a:t>digitalen</a:t>
            </a:r>
            <a:r>
              <a:rPr lang="en-US" sz="2000" dirty="0">
                <a:solidFill>
                  <a:schemeClr val="bg1"/>
                </a:solidFill>
              </a:rPr>
              <a:t> </a:t>
            </a:r>
            <a:r>
              <a:rPr lang="en-US" sz="2000" dirty="0" err="1">
                <a:solidFill>
                  <a:schemeClr val="bg1"/>
                </a:solidFill>
              </a:rPr>
              <a:t>studentischen</a:t>
            </a:r>
            <a:r>
              <a:rPr lang="en-US" sz="2000" dirty="0">
                <a:solidFill>
                  <a:schemeClr val="bg1"/>
                </a:solidFill>
              </a:rPr>
              <a:t> Engagements dem*der </a:t>
            </a:r>
            <a:r>
              <a:rPr lang="en-US" sz="2000" dirty="0" err="1">
                <a:solidFill>
                  <a:schemeClr val="bg1"/>
                </a:solidFill>
              </a:rPr>
              <a:t>Lehrveranstaltungsleitung</a:t>
            </a:r>
            <a:r>
              <a:rPr lang="en-US" sz="2000" dirty="0">
                <a:solidFill>
                  <a:schemeClr val="bg1"/>
                </a:solidFill>
              </a:rPr>
              <a:t> und den </a:t>
            </a:r>
            <a:r>
              <a:rPr lang="en-US" sz="2000" dirty="0" err="1">
                <a:solidFill>
                  <a:schemeClr val="bg1"/>
                </a:solidFill>
              </a:rPr>
              <a:t>anderen</a:t>
            </a:r>
            <a:r>
              <a:rPr lang="en-US" sz="2000" dirty="0">
                <a:solidFill>
                  <a:schemeClr val="bg1"/>
                </a:solidFill>
              </a:rPr>
              <a:t> </a:t>
            </a:r>
            <a:r>
              <a:rPr lang="en-US" sz="2000" dirty="0" err="1">
                <a:solidFill>
                  <a:schemeClr val="bg1"/>
                </a:solidFill>
              </a:rPr>
              <a:t>Studienkolleg</a:t>
            </a:r>
            <a:r>
              <a:rPr lang="en-US" sz="2000" dirty="0">
                <a:solidFill>
                  <a:schemeClr val="bg1"/>
                </a:solidFill>
              </a:rPr>
              <a:t>*</a:t>
            </a:r>
            <a:r>
              <a:rPr lang="en-US" sz="2000" dirty="0" err="1">
                <a:solidFill>
                  <a:schemeClr val="bg1"/>
                </a:solidFill>
              </a:rPr>
              <a:t>innen</a:t>
            </a:r>
            <a:r>
              <a:rPr lang="en-US" sz="2000" dirty="0">
                <a:solidFill>
                  <a:schemeClr val="bg1"/>
                </a:solidFill>
              </a:rPr>
              <a:t> und bitten Sie um Feedback auf </a:t>
            </a:r>
            <a:r>
              <a:rPr lang="en-US" sz="2000" dirty="0" err="1">
                <a:solidFill>
                  <a:schemeClr val="bg1"/>
                </a:solidFill>
              </a:rPr>
              <a:t>Ihre</a:t>
            </a:r>
            <a:r>
              <a:rPr lang="en-US" sz="2000" dirty="0">
                <a:solidFill>
                  <a:schemeClr val="bg1"/>
                </a:solidFill>
              </a:rPr>
              <a:t> Ideen.</a:t>
            </a:r>
          </a:p>
          <a:p>
            <a:endParaRPr lang="en-IE" sz="2000" dirty="0">
              <a:solidFill>
                <a:schemeClr val="bg1"/>
              </a:solidFill>
            </a:endParaRPr>
          </a:p>
        </p:txBody>
      </p:sp>
    </p:spTree>
    <p:extLst>
      <p:ext uri="{BB962C8B-B14F-4D97-AF65-F5344CB8AC3E}">
        <p14:creationId xmlns:p14="http://schemas.microsoft.com/office/powerpoint/2010/main" val="38196868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FCEF4F9-6C82-3446-A98B-0FD6857DD0F2}"/>
              </a:ext>
            </a:extLst>
          </p:cNvPr>
          <p:cNvSpPr>
            <a:spLocks noGrp="1"/>
          </p:cNvSpPr>
          <p:nvPr>
            <p:ph type="body" sz="quarter" idx="27"/>
          </p:nvPr>
        </p:nvSpPr>
        <p:spPr>
          <a:xfrm>
            <a:off x="3049104" y="3561125"/>
            <a:ext cx="8692531" cy="1737427"/>
          </a:xfrm>
        </p:spPr>
        <p:txBody>
          <a:bodyPr/>
          <a:lstStyle/>
          <a:p>
            <a:endParaRPr lang="en-US"/>
          </a:p>
        </p:txBody>
      </p:sp>
    </p:spTree>
    <p:extLst>
      <p:ext uri="{BB962C8B-B14F-4D97-AF65-F5344CB8AC3E}">
        <p14:creationId xmlns:p14="http://schemas.microsoft.com/office/powerpoint/2010/main" val="4169825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59318B8-276B-0D40-B2D9-396310C39D92}"/>
              </a:ext>
            </a:extLst>
          </p:cNvPr>
          <p:cNvSpPr>
            <a:spLocks noGrp="1"/>
          </p:cNvSpPr>
          <p:nvPr>
            <p:ph type="body" sz="quarter" idx="18"/>
          </p:nvPr>
        </p:nvSpPr>
        <p:spPr>
          <a:xfrm>
            <a:off x="1465772" y="1485843"/>
            <a:ext cx="5295713" cy="5228465"/>
          </a:xfrm>
        </p:spPr>
        <p:txBody>
          <a:bodyPr>
            <a:normAutofit fontScale="47500" lnSpcReduction="20000"/>
          </a:bodyPr>
          <a:lstStyle/>
          <a:p>
            <a:pPr marL="0">
              <a:lnSpc>
                <a:spcPct val="120000"/>
              </a:lnSpc>
              <a:spcBef>
                <a:spcPts val="0"/>
              </a:spcBef>
            </a:pPr>
            <a:r>
              <a:rPr lang="de-DE" sz="4200" dirty="0"/>
              <a:t>Studierende, die sich bürgerschaftlich engagieren, stärken ihre soziale Verantwortung. Sie werden für soziale und ökologische Problemlagen sensibilisiert und entwickeln die  erforderlichen Kompetenzen für die Bearbeitung gesellschaftlicher Herausforderungen.</a:t>
            </a:r>
          </a:p>
          <a:p>
            <a:pPr marL="0">
              <a:lnSpc>
                <a:spcPct val="120000"/>
              </a:lnSpc>
              <a:spcBef>
                <a:spcPts val="0"/>
              </a:spcBef>
            </a:pPr>
            <a:endParaRPr lang="de-DE" sz="4200" dirty="0"/>
          </a:p>
          <a:p>
            <a:pPr marL="0">
              <a:lnSpc>
                <a:spcPct val="120000"/>
              </a:lnSpc>
              <a:spcBef>
                <a:spcPts val="0"/>
              </a:spcBef>
            </a:pPr>
            <a:r>
              <a:rPr lang="de-DE" sz="4200" dirty="0"/>
              <a:t>Die digitale Komponente des bürgerschaftlichen Engagements von Studierenden bezieht sich auf die Nutzung von digitalen Tools zur Unterstützung und Ausübung des Engagements. Studierende erweitern dadurch ihre digitalen Kompetenzen und lernen, digitale Technologie optimal zur Bearbeitung gesellschaftlicher Problemlagen einzusetzen.</a:t>
            </a:r>
          </a:p>
        </p:txBody>
      </p:sp>
      <p:sp>
        <p:nvSpPr>
          <p:cNvPr id="2" name="Text Placeholder 1">
            <a:extLst>
              <a:ext uri="{FF2B5EF4-FFF2-40B4-BE49-F238E27FC236}">
                <a16:creationId xmlns:a16="http://schemas.microsoft.com/office/drawing/2014/main" id="{F60C52F1-004E-654E-A239-1AAC60A7C0CE}"/>
              </a:ext>
            </a:extLst>
          </p:cNvPr>
          <p:cNvSpPr>
            <a:spLocks noGrp="1"/>
          </p:cNvSpPr>
          <p:nvPr>
            <p:ph type="body" sz="quarter" idx="16"/>
          </p:nvPr>
        </p:nvSpPr>
        <p:spPr>
          <a:xfrm>
            <a:off x="1656480" y="436484"/>
            <a:ext cx="4914299" cy="582221"/>
          </a:xfrm>
        </p:spPr>
        <p:txBody>
          <a:bodyPr>
            <a:normAutofit fontScale="25000" lnSpcReduction="20000"/>
          </a:bodyPr>
          <a:lstStyle/>
          <a:p>
            <a:r>
              <a:rPr lang="en-US" sz="11200" b="1" dirty="0"/>
              <a:t>Was </a:t>
            </a:r>
            <a:r>
              <a:rPr lang="en-US" sz="11200" b="1" dirty="0" err="1"/>
              <a:t>ist</a:t>
            </a:r>
            <a:r>
              <a:rPr lang="en-US" sz="11200" b="1" dirty="0"/>
              <a:t> </a:t>
            </a:r>
            <a:r>
              <a:rPr lang="en-US" sz="11200" b="1" dirty="0" err="1"/>
              <a:t>digitales</a:t>
            </a:r>
            <a:r>
              <a:rPr lang="en-US" sz="11200" b="1" dirty="0"/>
              <a:t> </a:t>
            </a:r>
            <a:r>
              <a:rPr lang="en-US" sz="11200" b="1" dirty="0" err="1"/>
              <a:t>studentisches</a:t>
            </a:r>
            <a:r>
              <a:rPr lang="en-US" sz="11200" b="1" dirty="0"/>
              <a:t> Engagement?</a:t>
            </a:r>
          </a:p>
          <a:p>
            <a:endParaRPr lang="en-US" dirty="0"/>
          </a:p>
        </p:txBody>
      </p:sp>
      <p:pic>
        <p:nvPicPr>
          <p:cNvPr id="9" name="Picture Placeholder 8">
            <a:extLst>
              <a:ext uri="{FF2B5EF4-FFF2-40B4-BE49-F238E27FC236}">
                <a16:creationId xmlns:a16="http://schemas.microsoft.com/office/drawing/2014/main" id="{8882008E-6CC6-4DB4-A1FB-02D907C6EEE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78150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218B836-66D8-44CF-A76F-368D91AC19F2}"/>
              </a:ext>
            </a:extLst>
          </p:cNvPr>
          <p:cNvSpPr>
            <a:spLocks noGrp="1"/>
          </p:cNvSpPr>
          <p:nvPr>
            <p:ph type="body" sz="quarter" idx="31"/>
          </p:nvPr>
        </p:nvSpPr>
        <p:spPr/>
        <p:txBody>
          <a:bodyPr>
            <a:normAutofit/>
          </a:bodyPr>
          <a:lstStyle/>
          <a:p>
            <a:r>
              <a:rPr lang="de-AT" sz="2000" b="1" dirty="0"/>
              <a:t>Freiwilliges Engagement für einen guten Zweck</a:t>
            </a:r>
            <a:endParaRPr lang="en-IE" sz="2000" dirty="0"/>
          </a:p>
        </p:txBody>
      </p:sp>
      <p:sp>
        <p:nvSpPr>
          <p:cNvPr id="6" name="Text Placeholder 5">
            <a:extLst>
              <a:ext uri="{FF2B5EF4-FFF2-40B4-BE49-F238E27FC236}">
                <a16:creationId xmlns:a16="http://schemas.microsoft.com/office/drawing/2014/main" id="{76C54000-F89A-4707-8620-F78947C5CEE6}"/>
              </a:ext>
            </a:extLst>
          </p:cNvPr>
          <p:cNvSpPr>
            <a:spLocks noGrp="1"/>
          </p:cNvSpPr>
          <p:nvPr>
            <p:ph type="body" sz="quarter" idx="32"/>
          </p:nvPr>
        </p:nvSpPr>
        <p:spPr>
          <a:xfrm>
            <a:off x="7440493" y="4296120"/>
            <a:ext cx="2415888" cy="1237497"/>
          </a:xfrm>
        </p:spPr>
        <p:txBody>
          <a:bodyPr>
            <a:noAutofit/>
          </a:bodyPr>
          <a:lstStyle/>
          <a:p>
            <a:r>
              <a:rPr lang="de-AT" sz="2000" b="1" dirty="0"/>
              <a:t>Verpflichtende Teilnahme im Rahmen einer Lehrveranstaltung</a:t>
            </a:r>
            <a:endParaRPr lang="en-IE" sz="2000" dirty="0"/>
          </a:p>
        </p:txBody>
      </p:sp>
      <p:sp>
        <p:nvSpPr>
          <p:cNvPr id="7" name="Text Placeholder 6">
            <a:extLst>
              <a:ext uri="{FF2B5EF4-FFF2-40B4-BE49-F238E27FC236}">
                <a16:creationId xmlns:a16="http://schemas.microsoft.com/office/drawing/2014/main" id="{96AFC94F-ADF4-4F03-9CF0-1765213A4360}"/>
              </a:ext>
            </a:extLst>
          </p:cNvPr>
          <p:cNvSpPr>
            <a:spLocks noGrp="1"/>
          </p:cNvSpPr>
          <p:nvPr>
            <p:ph type="body" sz="quarter" idx="33"/>
          </p:nvPr>
        </p:nvSpPr>
        <p:spPr/>
        <p:txBody>
          <a:bodyPr>
            <a:normAutofit/>
          </a:bodyPr>
          <a:lstStyle/>
          <a:p>
            <a:pPr>
              <a:lnSpc>
                <a:spcPct val="100000"/>
              </a:lnSpc>
              <a:spcBef>
                <a:spcPts val="0"/>
              </a:spcBef>
            </a:pPr>
            <a:r>
              <a:rPr lang="de-AT" sz="2000" b="1" dirty="0"/>
              <a:t>Erwerb von relevanten Kompetenzen</a:t>
            </a:r>
            <a:endParaRPr lang="en-IE" sz="2000" dirty="0"/>
          </a:p>
        </p:txBody>
      </p:sp>
      <p:sp>
        <p:nvSpPr>
          <p:cNvPr id="8" name="Text Placeholder 7">
            <a:extLst>
              <a:ext uri="{FF2B5EF4-FFF2-40B4-BE49-F238E27FC236}">
                <a16:creationId xmlns:a16="http://schemas.microsoft.com/office/drawing/2014/main" id="{CD69FCFA-EFC6-43A6-9A90-DCBE1694BEBE}"/>
              </a:ext>
            </a:extLst>
          </p:cNvPr>
          <p:cNvSpPr>
            <a:spLocks noGrp="1"/>
          </p:cNvSpPr>
          <p:nvPr>
            <p:ph type="body" sz="quarter" idx="34"/>
          </p:nvPr>
        </p:nvSpPr>
        <p:spPr>
          <a:xfrm>
            <a:off x="9480327" y="2093713"/>
            <a:ext cx="2253709" cy="1355011"/>
          </a:xfrm>
        </p:spPr>
        <p:txBody>
          <a:bodyPr>
            <a:noAutofit/>
          </a:bodyPr>
          <a:lstStyle/>
          <a:p>
            <a:r>
              <a:rPr lang="en-US" sz="2000" b="1" dirty="0" err="1"/>
              <a:t>Aus</a:t>
            </a:r>
            <a:r>
              <a:rPr lang="en-US" sz="2000" b="1" dirty="0"/>
              <a:t> der </a:t>
            </a:r>
            <a:r>
              <a:rPr lang="en-US" sz="2000" b="1" dirty="0" err="1"/>
              <a:t>Notwendigkeit</a:t>
            </a:r>
            <a:r>
              <a:rPr lang="en-US" sz="2000" b="1" dirty="0"/>
              <a:t> </a:t>
            </a:r>
            <a:r>
              <a:rPr lang="en-US" sz="2000" b="1" dirty="0" err="1"/>
              <a:t>heraus</a:t>
            </a:r>
            <a:r>
              <a:rPr lang="en-US" sz="2000" b="1" dirty="0"/>
              <a:t> </a:t>
            </a:r>
            <a:r>
              <a:rPr lang="en-US" sz="2000" b="1" dirty="0" err="1"/>
              <a:t>ein</a:t>
            </a:r>
            <a:r>
              <a:rPr lang="en-US" sz="2000" b="1" dirty="0"/>
              <a:t> Problem </a:t>
            </a:r>
            <a:r>
              <a:rPr lang="en-US" sz="2000" b="1" dirty="0" err="1"/>
              <a:t>angehen</a:t>
            </a:r>
            <a:r>
              <a:rPr lang="en-US" sz="2000" b="1" dirty="0"/>
              <a:t> </a:t>
            </a:r>
            <a:endParaRPr lang="en-IE" sz="2000" b="1" dirty="0"/>
          </a:p>
        </p:txBody>
      </p:sp>
      <p:sp>
        <p:nvSpPr>
          <p:cNvPr id="9" name="TextBox 8">
            <a:extLst>
              <a:ext uri="{FF2B5EF4-FFF2-40B4-BE49-F238E27FC236}">
                <a16:creationId xmlns:a16="http://schemas.microsoft.com/office/drawing/2014/main" id="{9EDD3E86-F2C6-4724-BFD8-D9E680417CA7}"/>
              </a:ext>
            </a:extLst>
          </p:cNvPr>
          <p:cNvSpPr txBox="1"/>
          <p:nvPr/>
        </p:nvSpPr>
        <p:spPr>
          <a:xfrm>
            <a:off x="3541034" y="1991987"/>
            <a:ext cx="1314450" cy="523220"/>
          </a:xfrm>
          <a:prstGeom prst="rect">
            <a:avLst/>
          </a:prstGeom>
          <a:noFill/>
        </p:spPr>
        <p:txBody>
          <a:bodyPr wrap="square" rtlCol="0">
            <a:spAutoFit/>
          </a:bodyPr>
          <a:lstStyle/>
          <a:p>
            <a:pPr algn="ctr"/>
            <a:r>
              <a:rPr lang="en-IE" sz="2800" b="1" dirty="0">
                <a:solidFill>
                  <a:schemeClr val="bg1"/>
                </a:solidFill>
              </a:rPr>
              <a:t>1</a:t>
            </a:r>
          </a:p>
        </p:txBody>
      </p:sp>
      <p:sp>
        <p:nvSpPr>
          <p:cNvPr id="10" name="TextBox 9">
            <a:extLst>
              <a:ext uri="{FF2B5EF4-FFF2-40B4-BE49-F238E27FC236}">
                <a16:creationId xmlns:a16="http://schemas.microsoft.com/office/drawing/2014/main" id="{66482FF4-9C94-4101-8B8A-B253ACACA38B}"/>
              </a:ext>
            </a:extLst>
          </p:cNvPr>
          <p:cNvSpPr txBox="1"/>
          <p:nvPr/>
        </p:nvSpPr>
        <p:spPr>
          <a:xfrm>
            <a:off x="5668665" y="3429000"/>
            <a:ext cx="1019174" cy="646331"/>
          </a:xfrm>
          <a:prstGeom prst="rect">
            <a:avLst/>
          </a:prstGeom>
          <a:noFill/>
        </p:spPr>
        <p:txBody>
          <a:bodyPr wrap="square" rtlCol="0">
            <a:spAutoFit/>
          </a:bodyPr>
          <a:lstStyle/>
          <a:p>
            <a:pPr algn="ctr"/>
            <a:r>
              <a:rPr lang="en-IE" b="1" dirty="0">
                <a:solidFill>
                  <a:schemeClr val="bg1"/>
                </a:solidFill>
              </a:rPr>
              <a:t>Reason</a:t>
            </a:r>
          </a:p>
          <a:p>
            <a:pPr algn="ctr"/>
            <a:r>
              <a:rPr lang="en-IE" b="1" dirty="0">
                <a:solidFill>
                  <a:schemeClr val="bg1"/>
                </a:solidFill>
              </a:rPr>
              <a:t>2</a:t>
            </a:r>
          </a:p>
        </p:txBody>
      </p:sp>
      <p:sp>
        <p:nvSpPr>
          <p:cNvPr id="12" name="TextBox 11">
            <a:extLst>
              <a:ext uri="{FF2B5EF4-FFF2-40B4-BE49-F238E27FC236}">
                <a16:creationId xmlns:a16="http://schemas.microsoft.com/office/drawing/2014/main" id="{EBC61E8B-66E9-4405-8345-5444E47698E9}"/>
              </a:ext>
            </a:extLst>
          </p:cNvPr>
          <p:cNvSpPr txBox="1"/>
          <p:nvPr/>
        </p:nvSpPr>
        <p:spPr>
          <a:xfrm>
            <a:off x="10089164" y="3449435"/>
            <a:ext cx="1036036" cy="646331"/>
          </a:xfrm>
          <a:prstGeom prst="rect">
            <a:avLst/>
          </a:prstGeom>
          <a:noFill/>
        </p:spPr>
        <p:txBody>
          <a:bodyPr wrap="square" rtlCol="0">
            <a:spAutoFit/>
          </a:bodyPr>
          <a:lstStyle/>
          <a:p>
            <a:pPr algn="ctr"/>
            <a:r>
              <a:rPr lang="en-IE" b="1" dirty="0">
                <a:solidFill>
                  <a:schemeClr val="bg1"/>
                </a:solidFill>
              </a:rPr>
              <a:t>Reason</a:t>
            </a:r>
          </a:p>
          <a:p>
            <a:pPr algn="ctr"/>
            <a:r>
              <a:rPr lang="en-IE" b="1" dirty="0">
                <a:solidFill>
                  <a:schemeClr val="bg1"/>
                </a:solidFill>
              </a:rPr>
              <a:t>4</a:t>
            </a:r>
          </a:p>
        </p:txBody>
      </p:sp>
      <p:sp>
        <p:nvSpPr>
          <p:cNvPr id="14" name="TextBox 13">
            <a:extLst>
              <a:ext uri="{FF2B5EF4-FFF2-40B4-BE49-F238E27FC236}">
                <a16:creationId xmlns:a16="http://schemas.microsoft.com/office/drawing/2014/main" id="{E1E1FE7D-F550-4F09-B2FC-862BAA9DDF83}"/>
              </a:ext>
            </a:extLst>
          </p:cNvPr>
          <p:cNvSpPr txBox="1"/>
          <p:nvPr/>
        </p:nvSpPr>
        <p:spPr>
          <a:xfrm>
            <a:off x="8124434" y="2016553"/>
            <a:ext cx="885825" cy="584775"/>
          </a:xfrm>
          <a:prstGeom prst="rect">
            <a:avLst/>
          </a:prstGeom>
          <a:noFill/>
        </p:spPr>
        <p:txBody>
          <a:bodyPr wrap="square">
            <a:spAutoFit/>
          </a:bodyPr>
          <a:lstStyle/>
          <a:p>
            <a:pPr algn="ctr"/>
            <a:r>
              <a:rPr lang="en-IE" sz="3200" b="1" dirty="0">
                <a:solidFill>
                  <a:schemeClr val="bg1"/>
                </a:solidFill>
              </a:rPr>
              <a:t>3</a:t>
            </a:r>
          </a:p>
        </p:txBody>
      </p:sp>
      <p:sp>
        <p:nvSpPr>
          <p:cNvPr id="16" name="TextBox 15">
            <a:extLst>
              <a:ext uri="{FF2B5EF4-FFF2-40B4-BE49-F238E27FC236}">
                <a16:creationId xmlns:a16="http://schemas.microsoft.com/office/drawing/2014/main" id="{4230EEBD-093C-4FEA-8ABC-71BF35A96C83}"/>
              </a:ext>
            </a:extLst>
          </p:cNvPr>
          <p:cNvSpPr txBox="1"/>
          <p:nvPr/>
        </p:nvSpPr>
        <p:spPr>
          <a:xfrm>
            <a:off x="219112" y="500548"/>
            <a:ext cx="6947459" cy="830997"/>
          </a:xfrm>
          <a:prstGeom prst="rect">
            <a:avLst/>
          </a:prstGeom>
          <a:noFill/>
        </p:spPr>
        <p:txBody>
          <a:bodyPr wrap="square">
            <a:spAutoFit/>
          </a:bodyPr>
          <a:lstStyle/>
          <a:p>
            <a:r>
              <a:rPr lang="en-US" sz="2400" b="1" dirty="0" err="1"/>
              <a:t>Gründe</a:t>
            </a:r>
            <a:r>
              <a:rPr lang="en-US" sz="2400" b="1" dirty="0"/>
              <a:t>, </a:t>
            </a:r>
            <a:r>
              <a:rPr lang="en-US" sz="2400" b="1" dirty="0" err="1"/>
              <a:t>warum</a:t>
            </a:r>
            <a:r>
              <a:rPr lang="en-US" sz="2400" b="1" dirty="0"/>
              <a:t> </a:t>
            </a:r>
            <a:r>
              <a:rPr lang="en-US" sz="2400" b="1" dirty="0" err="1"/>
              <a:t>sich</a:t>
            </a:r>
            <a:r>
              <a:rPr lang="en-US" sz="2400" b="1" dirty="0"/>
              <a:t> </a:t>
            </a:r>
            <a:r>
              <a:rPr lang="en-US" sz="2400" b="1" dirty="0" err="1"/>
              <a:t>Studierende</a:t>
            </a:r>
            <a:r>
              <a:rPr lang="en-US" sz="2400" b="1" dirty="0"/>
              <a:t> </a:t>
            </a:r>
            <a:r>
              <a:rPr lang="en-US" sz="2400" b="1" dirty="0" err="1"/>
              <a:t>bürgerschaftlich</a:t>
            </a:r>
            <a:r>
              <a:rPr lang="en-US" sz="2400" b="1" dirty="0"/>
              <a:t> </a:t>
            </a:r>
            <a:r>
              <a:rPr lang="en-US" sz="2400" b="1" dirty="0" err="1"/>
              <a:t>engagieren</a:t>
            </a:r>
            <a:r>
              <a:rPr lang="en-US" sz="2400" b="1" dirty="0"/>
              <a:t>:</a:t>
            </a:r>
          </a:p>
        </p:txBody>
      </p:sp>
      <p:sp>
        <p:nvSpPr>
          <p:cNvPr id="13" name="TextBox 12">
            <a:extLst>
              <a:ext uri="{FF2B5EF4-FFF2-40B4-BE49-F238E27FC236}">
                <a16:creationId xmlns:a16="http://schemas.microsoft.com/office/drawing/2014/main" id="{040C5DA3-9930-40E9-BA62-5017F0544A8E}"/>
              </a:ext>
            </a:extLst>
          </p:cNvPr>
          <p:cNvSpPr txBox="1"/>
          <p:nvPr/>
        </p:nvSpPr>
        <p:spPr>
          <a:xfrm>
            <a:off x="5962259" y="4735121"/>
            <a:ext cx="904629" cy="584775"/>
          </a:xfrm>
          <a:prstGeom prst="rect">
            <a:avLst/>
          </a:prstGeom>
          <a:noFill/>
        </p:spPr>
        <p:txBody>
          <a:bodyPr wrap="square">
            <a:spAutoFit/>
          </a:bodyPr>
          <a:lstStyle/>
          <a:p>
            <a:pPr algn="ctr"/>
            <a:r>
              <a:rPr lang="en-IE" sz="3200" b="1" dirty="0">
                <a:solidFill>
                  <a:schemeClr val="bg1"/>
                </a:solidFill>
              </a:rPr>
              <a:t>2</a:t>
            </a:r>
          </a:p>
        </p:txBody>
      </p:sp>
      <p:sp>
        <p:nvSpPr>
          <p:cNvPr id="15" name="TextBox 14">
            <a:extLst>
              <a:ext uri="{FF2B5EF4-FFF2-40B4-BE49-F238E27FC236}">
                <a16:creationId xmlns:a16="http://schemas.microsoft.com/office/drawing/2014/main" id="{506E6955-31B7-4E70-AD96-9E9E1257183B}"/>
              </a:ext>
            </a:extLst>
          </p:cNvPr>
          <p:cNvSpPr txBox="1"/>
          <p:nvPr/>
        </p:nvSpPr>
        <p:spPr>
          <a:xfrm>
            <a:off x="7778754" y="4735121"/>
            <a:ext cx="6096000" cy="584775"/>
          </a:xfrm>
          <a:prstGeom prst="rect">
            <a:avLst/>
          </a:prstGeom>
          <a:noFill/>
        </p:spPr>
        <p:txBody>
          <a:bodyPr wrap="square">
            <a:spAutoFit/>
          </a:bodyPr>
          <a:lstStyle/>
          <a:p>
            <a:pPr algn="ctr"/>
            <a:r>
              <a:rPr lang="en-IE" sz="3200" b="1" dirty="0">
                <a:solidFill>
                  <a:schemeClr val="bg1"/>
                </a:solidFill>
              </a:rPr>
              <a:t>4</a:t>
            </a:r>
          </a:p>
        </p:txBody>
      </p:sp>
      <p:sp>
        <p:nvSpPr>
          <p:cNvPr id="2" name="TextBox 1">
            <a:extLst>
              <a:ext uri="{FF2B5EF4-FFF2-40B4-BE49-F238E27FC236}">
                <a16:creationId xmlns:a16="http://schemas.microsoft.com/office/drawing/2014/main" id="{284E7F0E-50BD-4CF6-B032-FEF1924DBF52}"/>
              </a:ext>
            </a:extLst>
          </p:cNvPr>
          <p:cNvSpPr txBox="1"/>
          <p:nvPr/>
        </p:nvSpPr>
        <p:spPr>
          <a:xfrm>
            <a:off x="121128" y="6011294"/>
            <a:ext cx="8889131" cy="646331"/>
          </a:xfrm>
          <a:prstGeom prst="rect">
            <a:avLst/>
          </a:prstGeom>
          <a:noFill/>
        </p:spPr>
        <p:txBody>
          <a:bodyPr wrap="square" rtlCol="0">
            <a:spAutoFit/>
          </a:bodyPr>
          <a:lstStyle/>
          <a:p>
            <a:r>
              <a:rPr lang="en-US" dirty="0" err="1"/>
              <a:t>Diese</a:t>
            </a:r>
            <a:r>
              <a:rPr lang="en-US" dirty="0"/>
              <a:t> </a:t>
            </a:r>
            <a:r>
              <a:rPr lang="en-US" dirty="0" err="1"/>
              <a:t>Gründe</a:t>
            </a:r>
            <a:r>
              <a:rPr lang="en-US" dirty="0"/>
              <a:t> </a:t>
            </a:r>
            <a:r>
              <a:rPr lang="en-US" dirty="0" err="1"/>
              <a:t>wurden</a:t>
            </a:r>
            <a:r>
              <a:rPr lang="en-US" dirty="0"/>
              <a:t> von </a:t>
            </a:r>
            <a:r>
              <a:rPr lang="en-US" dirty="0" err="1"/>
              <a:t>Studierenden</a:t>
            </a:r>
            <a:r>
              <a:rPr lang="en-US" dirty="0"/>
              <a:t> in den </a:t>
            </a:r>
            <a:r>
              <a:rPr lang="en-US" dirty="0" err="1"/>
              <a:t>Fallstudien</a:t>
            </a:r>
            <a:r>
              <a:rPr lang="en-US" dirty="0"/>
              <a:t> </a:t>
            </a:r>
            <a:r>
              <a:rPr lang="en-US" dirty="0" err="1"/>
              <a:t>angeführt</a:t>
            </a:r>
            <a:r>
              <a:rPr lang="en-US" dirty="0"/>
              <a:t>, die </a:t>
            </a:r>
            <a:r>
              <a:rPr lang="en-US" dirty="0" err="1"/>
              <a:t>im</a:t>
            </a:r>
            <a:r>
              <a:rPr lang="en-US" dirty="0"/>
              <a:t> </a:t>
            </a:r>
            <a:r>
              <a:rPr lang="en-US" dirty="0" err="1"/>
              <a:t>Rahmen</a:t>
            </a:r>
            <a:r>
              <a:rPr lang="en-US" dirty="0"/>
              <a:t> des </a:t>
            </a:r>
            <a:r>
              <a:rPr lang="en-US" dirty="0" err="1"/>
              <a:t>Projektes</a:t>
            </a:r>
            <a:r>
              <a:rPr lang="en-US" dirty="0"/>
              <a:t> </a:t>
            </a:r>
            <a:r>
              <a:rPr lang="en-US" i="1" dirty="0"/>
              <a:t>Students as Digital Civic Engagers </a:t>
            </a:r>
            <a:r>
              <a:rPr lang="en-US" dirty="0"/>
              <a:t>(2020-2022) </a:t>
            </a:r>
            <a:r>
              <a:rPr lang="en-US" dirty="0" err="1"/>
              <a:t>erhoben</a:t>
            </a:r>
            <a:r>
              <a:rPr lang="en-US" dirty="0"/>
              <a:t> </a:t>
            </a:r>
            <a:r>
              <a:rPr lang="en-US" dirty="0" err="1"/>
              <a:t>wurden</a:t>
            </a:r>
            <a:r>
              <a:rPr lang="en-US" dirty="0"/>
              <a:t>.</a:t>
            </a:r>
            <a:endParaRPr lang="en-IE" dirty="0"/>
          </a:p>
        </p:txBody>
      </p:sp>
    </p:spTree>
    <p:extLst>
      <p:ext uri="{BB962C8B-B14F-4D97-AF65-F5344CB8AC3E}">
        <p14:creationId xmlns:p14="http://schemas.microsoft.com/office/powerpoint/2010/main" val="3184890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59318B8-276B-0D40-B2D9-396310C39D92}"/>
              </a:ext>
            </a:extLst>
          </p:cNvPr>
          <p:cNvSpPr>
            <a:spLocks noGrp="1"/>
          </p:cNvSpPr>
          <p:nvPr>
            <p:ph type="body" sz="quarter" idx="18"/>
          </p:nvPr>
        </p:nvSpPr>
        <p:spPr/>
        <p:txBody>
          <a:bodyPr>
            <a:normAutofit/>
          </a:bodyPr>
          <a:lstStyle/>
          <a:p>
            <a:endParaRPr lang="en-US" dirty="0"/>
          </a:p>
          <a:p>
            <a:endParaRPr lang="en-US" dirty="0"/>
          </a:p>
        </p:txBody>
      </p:sp>
      <p:sp>
        <p:nvSpPr>
          <p:cNvPr id="2" name="Text Placeholder 1">
            <a:extLst>
              <a:ext uri="{FF2B5EF4-FFF2-40B4-BE49-F238E27FC236}">
                <a16:creationId xmlns:a16="http://schemas.microsoft.com/office/drawing/2014/main" id="{F60C52F1-004E-654E-A239-1AAC60A7C0CE}"/>
              </a:ext>
            </a:extLst>
          </p:cNvPr>
          <p:cNvSpPr>
            <a:spLocks noGrp="1"/>
          </p:cNvSpPr>
          <p:nvPr>
            <p:ph type="body" sz="quarter" idx="16"/>
          </p:nvPr>
        </p:nvSpPr>
        <p:spPr>
          <a:xfrm>
            <a:off x="561785" y="379083"/>
            <a:ext cx="5085159" cy="590313"/>
          </a:xfrm>
        </p:spPr>
        <p:txBody>
          <a:bodyPr>
            <a:normAutofit fontScale="25000" lnSpcReduction="20000"/>
          </a:bodyPr>
          <a:lstStyle/>
          <a:p>
            <a:r>
              <a:rPr lang="en-US" sz="11200" b="1" dirty="0" err="1"/>
              <a:t>Weitere</a:t>
            </a:r>
            <a:r>
              <a:rPr lang="en-US" sz="11200" b="1" dirty="0"/>
              <a:t> </a:t>
            </a:r>
            <a:r>
              <a:rPr lang="en-US" sz="11200" b="1" dirty="0" err="1"/>
              <a:t>Ressourcen</a:t>
            </a:r>
            <a:r>
              <a:rPr lang="en-US" sz="11200" b="1" dirty="0"/>
              <a:t> </a:t>
            </a:r>
            <a:r>
              <a:rPr lang="en-US" sz="11200" b="1" dirty="0" err="1"/>
              <a:t>zu</a:t>
            </a:r>
            <a:r>
              <a:rPr lang="en-US" sz="11200" b="1" dirty="0"/>
              <a:t> </a:t>
            </a:r>
            <a:r>
              <a:rPr lang="en-US" sz="11200" b="1" dirty="0" err="1"/>
              <a:t>digitalem</a:t>
            </a:r>
            <a:r>
              <a:rPr lang="en-US" sz="11200" b="1" dirty="0"/>
              <a:t> </a:t>
            </a:r>
            <a:r>
              <a:rPr lang="en-US" sz="11200" b="1" dirty="0" err="1"/>
              <a:t>studentischem</a:t>
            </a:r>
            <a:r>
              <a:rPr lang="en-US" sz="11200" b="1" dirty="0"/>
              <a:t> Engagement</a:t>
            </a:r>
            <a:endParaRPr lang="en-US" b="1" dirty="0"/>
          </a:p>
        </p:txBody>
      </p:sp>
      <p:pic>
        <p:nvPicPr>
          <p:cNvPr id="10" name="Picture Placeholder 9" descr="A group of people sitting in chairs&#10;&#10;Description automatically generated with medium confidence">
            <a:extLst>
              <a:ext uri="{FF2B5EF4-FFF2-40B4-BE49-F238E27FC236}">
                <a16:creationId xmlns:a16="http://schemas.microsoft.com/office/drawing/2014/main" id="{6AFD1C57-A6E4-0243-BA5F-06F71D6CED6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6372129" y="452472"/>
            <a:ext cx="5564883" cy="5447571"/>
          </a:xfrm>
        </p:spPr>
      </p:pic>
      <p:pic>
        <p:nvPicPr>
          <p:cNvPr id="6" name="Picture 5" descr="Icon&#10;&#10;Description automatically generated">
            <a:extLst>
              <a:ext uri="{FF2B5EF4-FFF2-40B4-BE49-F238E27FC236}">
                <a16:creationId xmlns:a16="http://schemas.microsoft.com/office/drawing/2014/main" id="{7FD01064-7D91-4345-9910-CB5E62F54D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flipH="1" flipV="1">
            <a:off x="8534725" y="5106391"/>
            <a:ext cx="3657275" cy="1765372"/>
          </a:xfrm>
          <a:prstGeom prst="rect">
            <a:avLst/>
          </a:prstGeom>
        </p:spPr>
      </p:pic>
      <p:sp>
        <p:nvSpPr>
          <p:cNvPr id="4" name="TextBox 3">
            <a:extLst>
              <a:ext uri="{FF2B5EF4-FFF2-40B4-BE49-F238E27FC236}">
                <a16:creationId xmlns:a16="http://schemas.microsoft.com/office/drawing/2014/main" id="{9669A972-F0DA-41A4-8C09-BE07753DDD65}"/>
              </a:ext>
            </a:extLst>
          </p:cNvPr>
          <p:cNvSpPr txBox="1"/>
          <p:nvPr/>
        </p:nvSpPr>
        <p:spPr>
          <a:xfrm>
            <a:off x="561785" y="1428705"/>
            <a:ext cx="5555356" cy="2308324"/>
          </a:xfrm>
          <a:prstGeom prst="rect">
            <a:avLst/>
          </a:prstGeom>
          <a:noFill/>
        </p:spPr>
        <p:txBody>
          <a:bodyPr wrap="square" rtlCol="0">
            <a:spAutoFit/>
          </a:bodyPr>
          <a:lstStyle/>
          <a:p>
            <a:r>
              <a:rPr lang="en-US" sz="2400" dirty="0">
                <a:solidFill>
                  <a:schemeClr val="bg2"/>
                </a:solidFill>
                <a:hlinkClick r:id="rId4">
                  <a:extLst>
                    <a:ext uri="{A12FA001-AC4F-418D-AE19-62706E023703}">
                      <ahyp:hlinkClr xmlns:ahyp="http://schemas.microsoft.com/office/drawing/2018/hyperlinkcolor" val="tx"/>
                    </a:ext>
                  </a:extLst>
                </a:hlinkClick>
              </a:rPr>
              <a:t>Higher Education Civic Engagement</a:t>
            </a:r>
            <a:r>
              <a:rPr lang="en-US" sz="2400" dirty="0">
                <a:solidFill>
                  <a:schemeClr val="bg2"/>
                </a:solidFill>
              </a:rPr>
              <a:t> (15 min </a:t>
            </a:r>
            <a:r>
              <a:rPr lang="en-US" sz="2400" dirty="0" err="1">
                <a:solidFill>
                  <a:schemeClr val="bg2"/>
                </a:solidFill>
              </a:rPr>
              <a:t>Lesezeit</a:t>
            </a:r>
            <a:r>
              <a:rPr lang="en-US" sz="2400" dirty="0">
                <a:solidFill>
                  <a:schemeClr val="bg2"/>
                </a:solidFill>
              </a:rPr>
              <a:t>)</a:t>
            </a:r>
          </a:p>
          <a:p>
            <a:endParaRPr lang="en-US" sz="2400" dirty="0">
              <a:solidFill>
                <a:schemeClr val="bg2"/>
              </a:solidFill>
            </a:endParaRPr>
          </a:p>
          <a:p>
            <a:r>
              <a:rPr lang="en-US" sz="2400" dirty="0">
                <a:solidFill>
                  <a:schemeClr val="bg2"/>
                </a:solidFill>
                <a:hlinkClick r:id="rId5">
                  <a:extLst>
                    <a:ext uri="{A12FA001-AC4F-418D-AE19-62706E023703}">
                      <ahyp:hlinkClr xmlns:ahyp="http://schemas.microsoft.com/office/drawing/2018/hyperlinkcolor" val="tx"/>
                    </a:ext>
                  </a:extLst>
                </a:hlinkClick>
              </a:rPr>
              <a:t>Digital Civic Engagement in the age of Covid-19</a:t>
            </a:r>
            <a:r>
              <a:rPr lang="en-US" sz="2400" dirty="0">
                <a:solidFill>
                  <a:schemeClr val="bg2"/>
                </a:solidFill>
              </a:rPr>
              <a:t> (6 min </a:t>
            </a:r>
            <a:r>
              <a:rPr lang="en-US" sz="2400" dirty="0" err="1">
                <a:solidFill>
                  <a:schemeClr val="bg2"/>
                </a:solidFill>
              </a:rPr>
              <a:t>Lesezeit</a:t>
            </a:r>
            <a:r>
              <a:rPr lang="en-US" sz="2400" dirty="0">
                <a:solidFill>
                  <a:schemeClr val="bg2"/>
                </a:solidFill>
              </a:rPr>
              <a:t>)</a:t>
            </a:r>
          </a:p>
          <a:p>
            <a:endParaRPr lang="en-US" sz="2400" dirty="0">
              <a:solidFill>
                <a:schemeClr val="bg1"/>
              </a:solidFill>
            </a:endParaRPr>
          </a:p>
        </p:txBody>
      </p:sp>
    </p:spTree>
    <p:extLst>
      <p:ext uri="{BB962C8B-B14F-4D97-AF65-F5344CB8AC3E}">
        <p14:creationId xmlns:p14="http://schemas.microsoft.com/office/powerpoint/2010/main" val="3588993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43DBA11-61D7-402F-888D-6DDD95872F6C}"/>
              </a:ext>
            </a:extLst>
          </p:cNvPr>
          <p:cNvSpPr>
            <a:spLocks noGrp="1"/>
          </p:cNvSpPr>
          <p:nvPr>
            <p:ph type="body" sz="quarter" idx="16"/>
          </p:nvPr>
        </p:nvSpPr>
        <p:spPr>
          <a:xfrm>
            <a:off x="2027268" y="637367"/>
            <a:ext cx="9639215" cy="1175656"/>
          </a:xfrm>
        </p:spPr>
        <p:txBody>
          <a:bodyPr>
            <a:noAutofit/>
          </a:bodyPr>
          <a:lstStyle/>
          <a:p>
            <a:r>
              <a:rPr lang="de-AT" b="1" dirty="0"/>
              <a:t>Wie wirkt digitales studentisches Engagement in Universitäten (und darüber hinaus)? </a:t>
            </a:r>
          </a:p>
        </p:txBody>
      </p:sp>
      <p:sp>
        <p:nvSpPr>
          <p:cNvPr id="6" name="Text Placeholder 5">
            <a:extLst>
              <a:ext uri="{FF2B5EF4-FFF2-40B4-BE49-F238E27FC236}">
                <a16:creationId xmlns:a16="http://schemas.microsoft.com/office/drawing/2014/main" id="{79144C0D-D758-4B9D-A6CE-324112763DB7}"/>
              </a:ext>
            </a:extLst>
          </p:cNvPr>
          <p:cNvSpPr>
            <a:spLocks noGrp="1"/>
          </p:cNvSpPr>
          <p:nvPr>
            <p:ph type="body" sz="quarter" idx="17"/>
          </p:nvPr>
        </p:nvSpPr>
        <p:spPr/>
        <p:txBody>
          <a:bodyPr>
            <a:normAutofit fontScale="85000" lnSpcReduction="20000"/>
          </a:bodyPr>
          <a:lstStyle/>
          <a:p>
            <a:r>
              <a:rPr lang="en-IE" dirty="0"/>
              <a:t>02</a:t>
            </a:r>
          </a:p>
        </p:txBody>
      </p:sp>
      <p:sp>
        <p:nvSpPr>
          <p:cNvPr id="8" name="TextBox 7">
            <a:extLst>
              <a:ext uri="{FF2B5EF4-FFF2-40B4-BE49-F238E27FC236}">
                <a16:creationId xmlns:a16="http://schemas.microsoft.com/office/drawing/2014/main" id="{209045AC-94C2-4223-9BD0-D2A1498DB59A}"/>
              </a:ext>
            </a:extLst>
          </p:cNvPr>
          <p:cNvSpPr txBox="1"/>
          <p:nvPr/>
        </p:nvSpPr>
        <p:spPr>
          <a:xfrm>
            <a:off x="8617655" y="5219782"/>
            <a:ext cx="6097656" cy="400110"/>
          </a:xfrm>
          <a:prstGeom prst="rect">
            <a:avLst/>
          </a:prstGeom>
          <a:noFill/>
        </p:spPr>
        <p:txBody>
          <a:bodyPr wrap="square">
            <a:spAutoFit/>
          </a:bodyPr>
          <a:lstStyle/>
          <a:p>
            <a:r>
              <a:rPr lang="en-IE" sz="2000" b="1" dirty="0" err="1">
                <a:solidFill>
                  <a:schemeClr val="bg1"/>
                </a:solidFill>
              </a:rPr>
              <a:t>Niveau</a:t>
            </a:r>
            <a:r>
              <a:rPr lang="en-IE" sz="2000" b="1" dirty="0">
                <a:solidFill>
                  <a:schemeClr val="bg1"/>
                </a:solidFill>
              </a:rPr>
              <a:t>: </a:t>
            </a:r>
            <a:r>
              <a:rPr lang="en-IE" sz="2000" b="1" dirty="0" err="1">
                <a:solidFill>
                  <a:schemeClr val="bg1"/>
                </a:solidFill>
              </a:rPr>
              <a:t>Fortgeschritten</a:t>
            </a:r>
            <a:endParaRPr lang="en-IE" sz="2000" b="1" dirty="0">
              <a:solidFill>
                <a:schemeClr val="bg1"/>
              </a:solidFill>
            </a:endParaRPr>
          </a:p>
        </p:txBody>
      </p:sp>
    </p:spTree>
    <p:extLst>
      <p:ext uri="{BB962C8B-B14F-4D97-AF65-F5344CB8AC3E}">
        <p14:creationId xmlns:p14="http://schemas.microsoft.com/office/powerpoint/2010/main" val="3629042017"/>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B227DF8-9103-49AB-955F-EB3979E6F133}">
  <we:reference id="wa104379997" version="2.0.0.0" store="en-US" storeType="OMEX"/>
  <we:alternateReferences>
    <we:reference id="wa104379997" version="2.0.0.0"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TotalTime>
  <Words>3789</Words>
  <Application>Microsoft Macintosh PowerPoint</Application>
  <PresentationFormat>Widescreen</PresentationFormat>
  <Paragraphs>247</Paragraphs>
  <Slides>53</Slides>
  <Notes>0</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53</vt:i4>
      </vt:variant>
    </vt:vector>
  </HeadingPairs>
  <TitlesOfParts>
    <vt:vector size="63" baseType="lpstr">
      <vt:lpstr>Arial</vt:lpstr>
      <vt:lpstr>Calibri</vt:lpstr>
      <vt:lpstr>Calibri Light</vt:lpstr>
      <vt:lpstr>Lato Regular</vt:lpstr>
      <vt:lpstr>Montserrat</vt:lpstr>
      <vt:lpstr>Montserrat Light</vt:lpstr>
      <vt:lpstr>Montserrat Medium</vt:lpstr>
      <vt:lpstr>Quattrocento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Ian Sayers</cp:lastModifiedBy>
  <cp:revision>266</cp:revision>
  <dcterms:created xsi:type="dcterms:W3CDTF">2020-10-14T13:32:04Z</dcterms:created>
  <dcterms:modified xsi:type="dcterms:W3CDTF">2022-08-01T09:06:10Z</dcterms:modified>
</cp:coreProperties>
</file>